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sldIdLst>
    <p:sldId id="364" r:id="rId5"/>
    <p:sldId id="263" r:id="rId6"/>
    <p:sldId id="264" r:id="rId7"/>
    <p:sldId id="261" r:id="rId8"/>
    <p:sldId id="1260" r:id="rId9"/>
    <p:sldId id="454" r:id="rId10"/>
    <p:sldId id="449" r:id="rId11"/>
    <p:sldId id="440" r:id="rId12"/>
    <p:sldId id="455" r:id="rId13"/>
    <p:sldId id="451" r:id="rId14"/>
    <p:sldId id="413" r:id="rId15"/>
    <p:sldId id="453" r:id="rId16"/>
    <p:sldId id="1261" r:id="rId17"/>
    <p:sldId id="416" r:id="rId18"/>
    <p:sldId id="1251" r:id="rId19"/>
    <p:sldId id="1252" r:id="rId20"/>
    <p:sldId id="1250" r:id="rId21"/>
    <p:sldId id="1254" r:id="rId22"/>
    <p:sldId id="1255" r:id="rId23"/>
    <p:sldId id="1256" r:id="rId24"/>
    <p:sldId id="1253" r:id="rId25"/>
    <p:sldId id="1249"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2" autoAdjust="0"/>
    <p:restoredTop sz="80151" autoAdjust="0"/>
  </p:normalViewPr>
  <p:slideViewPr>
    <p:cSldViewPr snapToGrid="0">
      <p:cViewPr varScale="1">
        <p:scale>
          <a:sx n="65" d="100"/>
          <a:sy n="65" d="100"/>
        </p:scale>
        <p:origin x="1464" y="3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49A4D-B33A-4C84-BC27-8354B3123C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C5A060-CE87-485D-A932-1D05379B29C2}">
      <dgm:prSet/>
      <dgm:spPr/>
      <dgm:t>
        <a:bodyPr/>
        <a:lstStyle/>
        <a:p>
          <a:pPr>
            <a:lnSpc>
              <a:spcPct val="100000"/>
            </a:lnSpc>
          </a:pPr>
          <a:r>
            <a:rPr lang="en-US" b="1" u="sng" dirty="0"/>
            <a:t>Diversity</a:t>
          </a:r>
          <a:r>
            <a:rPr lang="en-US" b="1" dirty="0"/>
            <a:t>: </a:t>
          </a:r>
          <a:r>
            <a:rPr lang="en-US" i="1" dirty="0"/>
            <a:t>be intentional in our efforts to ensure a variety of social and cultural identities are represented in all our spaces</a:t>
          </a:r>
          <a:endParaRPr lang="en-US" dirty="0"/>
        </a:p>
      </dgm:t>
    </dgm:pt>
    <dgm:pt modelId="{23C29274-EF66-432D-AA9D-BC9E9D14939E}" type="parTrans" cxnId="{3162D1B5-CD18-47F1-B35F-53CB8C97A958}">
      <dgm:prSet/>
      <dgm:spPr/>
      <dgm:t>
        <a:bodyPr/>
        <a:lstStyle/>
        <a:p>
          <a:endParaRPr lang="en-US"/>
        </a:p>
      </dgm:t>
    </dgm:pt>
    <dgm:pt modelId="{D4A4E029-2E94-4755-9061-93F495315D73}" type="sibTrans" cxnId="{3162D1B5-CD18-47F1-B35F-53CB8C97A958}">
      <dgm:prSet/>
      <dgm:spPr/>
      <dgm:t>
        <a:bodyPr/>
        <a:lstStyle/>
        <a:p>
          <a:endParaRPr lang="en-US"/>
        </a:p>
      </dgm:t>
    </dgm:pt>
    <dgm:pt modelId="{3D4FAB80-5FE2-450D-A904-A08388EA21F8}">
      <dgm:prSet/>
      <dgm:spPr/>
      <dgm:t>
        <a:bodyPr/>
        <a:lstStyle/>
        <a:p>
          <a:pPr>
            <a:lnSpc>
              <a:spcPct val="100000"/>
            </a:lnSpc>
          </a:pPr>
          <a:r>
            <a:rPr lang="en-US" b="1" u="sng" dirty="0"/>
            <a:t>Inclusion</a:t>
          </a:r>
          <a:r>
            <a:rPr lang="en-US" b="1" u="none" dirty="0"/>
            <a:t>:</a:t>
          </a:r>
          <a:r>
            <a:rPr lang="en-US" u="none" dirty="0"/>
            <a:t> </a:t>
          </a:r>
          <a:r>
            <a:rPr lang="en-US" i="1" dirty="0"/>
            <a:t>be intentional about creating respectful environments that embrace and foster full engagement of members from diverse backgrounds and identities</a:t>
          </a:r>
          <a:endParaRPr lang="en-US" dirty="0"/>
        </a:p>
      </dgm:t>
    </dgm:pt>
    <dgm:pt modelId="{42FE0178-F43C-41F8-AD02-81B052690DA8}" type="parTrans" cxnId="{9447A608-505B-445D-B967-0265DD2203D7}">
      <dgm:prSet/>
      <dgm:spPr/>
      <dgm:t>
        <a:bodyPr/>
        <a:lstStyle/>
        <a:p>
          <a:endParaRPr lang="en-US"/>
        </a:p>
      </dgm:t>
    </dgm:pt>
    <dgm:pt modelId="{979FB392-17A4-4E5E-9C98-812B01DBE130}" type="sibTrans" cxnId="{9447A608-505B-445D-B967-0265DD2203D7}">
      <dgm:prSet/>
      <dgm:spPr/>
      <dgm:t>
        <a:bodyPr/>
        <a:lstStyle/>
        <a:p>
          <a:endParaRPr lang="en-US"/>
        </a:p>
      </dgm:t>
    </dgm:pt>
    <dgm:pt modelId="{B13C45C5-AAE5-493E-8B5C-FA2DC06ED1C6}">
      <dgm:prSet/>
      <dgm:spPr/>
      <dgm:t>
        <a:bodyPr/>
        <a:lstStyle/>
        <a:p>
          <a:pPr>
            <a:lnSpc>
              <a:spcPct val="100000"/>
            </a:lnSpc>
          </a:pPr>
          <a:r>
            <a:rPr lang="en-US" b="1" u="sng" dirty="0"/>
            <a:t>Equity</a:t>
          </a:r>
          <a:r>
            <a:rPr lang="en-US" dirty="0"/>
            <a:t>: </a:t>
          </a:r>
          <a:r>
            <a:rPr lang="en-US" i="1" dirty="0"/>
            <a:t>promote justice and fairness within our own procedures, processes, priorities and resources</a:t>
          </a:r>
          <a:endParaRPr lang="en-US" dirty="0"/>
        </a:p>
      </dgm:t>
    </dgm:pt>
    <dgm:pt modelId="{15E9E452-012B-49CA-87DA-931F0308985C}" type="parTrans" cxnId="{EBBA5099-EBF8-4B63-AFB5-EADD884E4FE7}">
      <dgm:prSet/>
      <dgm:spPr/>
      <dgm:t>
        <a:bodyPr/>
        <a:lstStyle/>
        <a:p>
          <a:endParaRPr lang="en-US"/>
        </a:p>
      </dgm:t>
    </dgm:pt>
    <dgm:pt modelId="{C51AF7C0-033C-49AC-B4A1-A2117BE216DF}" type="sibTrans" cxnId="{EBBA5099-EBF8-4B63-AFB5-EADD884E4FE7}">
      <dgm:prSet/>
      <dgm:spPr/>
      <dgm:t>
        <a:bodyPr/>
        <a:lstStyle/>
        <a:p>
          <a:endParaRPr lang="en-US"/>
        </a:p>
      </dgm:t>
    </dgm:pt>
    <dgm:pt modelId="{6AD6E61A-DD60-42C2-AC86-48B4847F2F63}" type="pres">
      <dgm:prSet presAssocID="{42549A4D-B33A-4C84-BC27-8354B3123C39}" presName="root" presStyleCnt="0">
        <dgm:presLayoutVars>
          <dgm:dir/>
          <dgm:resizeHandles val="exact"/>
        </dgm:presLayoutVars>
      </dgm:prSet>
      <dgm:spPr/>
    </dgm:pt>
    <dgm:pt modelId="{4FE4AD3F-70D9-4043-8842-23A15C3C7176}" type="pres">
      <dgm:prSet presAssocID="{F6C5A060-CE87-485D-A932-1D05379B29C2}" presName="compNode" presStyleCnt="0"/>
      <dgm:spPr/>
    </dgm:pt>
    <dgm:pt modelId="{557E4AFA-1339-456A-B0EE-33C7D85405A4}" type="pres">
      <dgm:prSet presAssocID="{F6C5A060-CE87-485D-A932-1D05379B29C2}" presName="bgRect" presStyleLbl="bgShp" presStyleIdx="0" presStyleCnt="3" custLinFactNeighborX="80" custLinFactNeighborY="8205"/>
      <dgm:spPr/>
    </dgm:pt>
    <dgm:pt modelId="{3D5715FC-F76E-4B21-BC37-18D30A3268D4}" type="pres">
      <dgm:prSet presAssocID="{F6C5A060-CE87-485D-A932-1D05379B29C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FC09F74F-3489-44A4-BB8E-8F46585A136B}" type="pres">
      <dgm:prSet presAssocID="{F6C5A060-CE87-485D-A932-1D05379B29C2}" presName="spaceRect" presStyleCnt="0"/>
      <dgm:spPr/>
    </dgm:pt>
    <dgm:pt modelId="{292B7868-A085-495A-947B-E0DE4083A2E4}" type="pres">
      <dgm:prSet presAssocID="{F6C5A060-CE87-485D-A932-1D05379B29C2}" presName="parTx" presStyleLbl="revTx" presStyleIdx="0" presStyleCnt="3">
        <dgm:presLayoutVars>
          <dgm:chMax val="0"/>
          <dgm:chPref val="0"/>
        </dgm:presLayoutVars>
      </dgm:prSet>
      <dgm:spPr/>
    </dgm:pt>
    <dgm:pt modelId="{132BB755-E9FC-4535-B0AE-63F2287FD5D7}" type="pres">
      <dgm:prSet presAssocID="{D4A4E029-2E94-4755-9061-93F495315D73}" presName="sibTrans" presStyleCnt="0"/>
      <dgm:spPr/>
    </dgm:pt>
    <dgm:pt modelId="{0FAE7EEA-6362-489D-AD41-996135349AFB}" type="pres">
      <dgm:prSet presAssocID="{3D4FAB80-5FE2-450D-A904-A08388EA21F8}" presName="compNode" presStyleCnt="0"/>
      <dgm:spPr/>
    </dgm:pt>
    <dgm:pt modelId="{DCF2A246-7474-44AE-91F4-6868164D5F0F}" type="pres">
      <dgm:prSet presAssocID="{3D4FAB80-5FE2-450D-A904-A08388EA21F8}" presName="bgRect" presStyleLbl="bgShp" presStyleIdx="1" presStyleCnt="3"/>
      <dgm:spPr/>
    </dgm:pt>
    <dgm:pt modelId="{6C2C68F3-65DC-48B0-93D0-E8E7ECBA2D17}" type="pres">
      <dgm:prSet presAssocID="{3D4FAB80-5FE2-450D-A904-A08388EA21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65D6A32A-C676-4FF7-835A-E84327343652}" type="pres">
      <dgm:prSet presAssocID="{3D4FAB80-5FE2-450D-A904-A08388EA21F8}" presName="spaceRect" presStyleCnt="0"/>
      <dgm:spPr/>
    </dgm:pt>
    <dgm:pt modelId="{4E0D749B-A4FC-4707-839D-7008BE27CC06}" type="pres">
      <dgm:prSet presAssocID="{3D4FAB80-5FE2-450D-A904-A08388EA21F8}" presName="parTx" presStyleLbl="revTx" presStyleIdx="1" presStyleCnt="3">
        <dgm:presLayoutVars>
          <dgm:chMax val="0"/>
          <dgm:chPref val="0"/>
        </dgm:presLayoutVars>
      </dgm:prSet>
      <dgm:spPr/>
    </dgm:pt>
    <dgm:pt modelId="{FE32A635-6D01-465E-A187-979E0154B7C1}" type="pres">
      <dgm:prSet presAssocID="{979FB392-17A4-4E5E-9C98-812B01DBE130}" presName="sibTrans" presStyleCnt="0"/>
      <dgm:spPr/>
    </dgm:pt>
    <dgm:pt modelId="{3A74E65A-F630-49F3-B43B-11622ACACCF2}" type="pres">
      <dgm:prSet presAssocID="{B13C45C5-AAE5-493E-8B5C-FA2DC06ED1C6}" presName="compNode" presStyleCnt="0"/>
      <dgm:spPr/>
    </dgm:pt>
    <dgm:pt modelId="{DA2297BF-35AF-4E89-AC2F-46EE82AC4158}" type="pres">
      <dgm:prSet presAssocID="{B13C45C5-AAE5-493E-8B5C-FA2DC06ED1C6}" presName="bgRect" presStyleLbl="bgShp" presStyleIdx="2" presStyleCnt="3"/>
      <dgm:spPr/>
    </dgm:pt>
    <dgm:pt modelId="{2357555C-0A28-4610-80A4-4CF2C3824785}" type="pres">
      <dgm:prSet presAssocID="{B13C45C5-AAE5-493E-8B5C-FA2DC06ED1C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ales of Justice"/>
        </a:ext>
      </dgm:extLst>
    </dgm:pt>
    <dgm:pt modelId="{CFF7576E-EB3A-4A23-9454-D41958667505}" type="pres">
      <dgm:prSet presAssocID="{B13C45C5-AAE5-493E-8B5C-FA2DC06ED1C6}" presName="spaceRect" presStyleCnt="0"/>
      <dgm:spPr/>
    </dgm:pt>
    <dgm:pt modelId="{0D97CE8F-8EA8-4BA8-9AEC-997C26CE6A2C}" type="pres">
      <dgm:prSet presAssocID="{B13C45C5-AAE5-493E-8B5C-FA2DC06ED1C6}" presName="parTx" presStyleLbl="revTx" presStyleIdx="2" presStyleCnt="3">
        <dgm:presLayoutVars>
          <dgm:chMax val="0"/>
          <dgm:chPref val="0"/>
        </dgm:presLayoutVars>
      </dgm:prSet>
      <dgm:spPr/>
    </dgm:pt>
  </dgm:ptLst>
  <dgm:cxnLst>
    <dgm:cxn modelId="{9447A608-505B-445D-B967-0265DD2203D7}" srcId="{42549A4D-B33A-4C84-BC27-8354B3123C39}" destId="{3D4FAB80-5FE2-450D-A904-A08388EA21F8}" srcOrd="1" destOrd="0" parTransId="{42FE0178-F43C-41F8-AD02-81B052690DA8}" sibTransId="{979FB392-17A4-4E5E-9C98-812B01DBE130}"/>
    <dgm:cxn modelId="{54A8C78E-3671-4A28-996D-BB194D9AB3A9}" type="presOf" srcId="{3D4FAB80-5FE2-450D-A904-A08388EA21F8}" destId="{4E0D749B-A4FC-4707-839D-7008BE27CC06}" srcOrd="0" destOrd="0" presId="urn:microsoft.com/office/officeart/2018/2/layout/IconVerticalSolidList"/>
    <dgm:cxn modelId="{4774E291-7E5C-46B7-8107-42ABBCFAF80E}" type="presOf" srcId="{42549A4D-B33A-4C84-BC27-8354B3123C39}" destId="{6AD6E61A-DD60-42C2-AC86-48B4847F2F63}" srcOrd="0" destOrd="0" presId="urn:microsoft.com/office/officeart/2018/2/layout/IconVerticalSolidList"/>
    <dgm:cxn modelId="{EBBA5099-EBF8-4B63-AFB5-EADD884E4FE7}" srcId="{42549A4D-B33A-4C84-BC27-8354B3123C39}" destId="{B13C45C5-AAE5-493E-8B5C-FA2DC06ED1C6}" srcOrd="2" destOrd="0" parTransId="{15E9E452-012B-49CA-87DA-931F0308985C}" sibTransId="{C51AF7C0-033C-49AC-B4A1-A2117BE216DF}"/>
    <dgm:cxn modelId="{168634AE-08CB-4E50-88C8-0455034F7A18}" type="presOf" srcId="{F6C5A060-CE87-485D-A932-1D05379B29C2}" destId="{292B7868-A085-495A-947B-E0DE4083A2E4}" srcOrd="0" destOrd="0" presId="urn:microsoft.com/office/officeart/2018/2/layout/IconVerticalSolidList"/>
    <dgm:cxn modelId="{3162D1B5-CD18-47F1-B35F-53CB8C97A958}" srcId="{42549A4D-B33A-4C84-BC27-8354B3123C39}" destId="{F6C5A060-CE87-485D-A932-1D05379B29C2}" srcOrd="0" destOrd="0" parTransId="{23C29274-EF66-432D-AA9D-BC9E9D14939E}" sibTransId="{D4A4E029-2E94-4755-9061-93F495315D73}"/>
    <dgm:cxn modelId="{2162DACA-D354-42D4-ABA6-E7655021D106}" type="presOf" srcId="{B13C45C5-AAE5-493E-8B5C-FA2DC06ED1C6}" destId="{0D97CE8F-8EA8-4BA8-9AEC-997C26CE6A2C}" srcOrd="0" destOrd="0" presId="urn:microsoft.com/office/officeart/2018/2/layout/IconVerticalSolidList"/>
    <dgm:cxn modelId="{2EE47E03-506B-432C-8DD2-2E8E486C8BE8}" type="presParOf" srcId="{6AD6E61A-DD60-42C2-AC86-48B4847F2F63}" destId="{4FE4AD3F-70D9-4043-8842-23A15C3C7176}" srcOrd="0" destOrd="0" presId="urn:microsoft.com/office/officeart/2018/2/layout/IconVerticalSolidList"/>
    <dgm:cxn modelId="{78B5B533-C278-4B40-AD58-5D6B3E1580AD}" type="presParOf" srcId="{4FE4AD3F-70D9-4043-8842-23A15C3C7176}" destId="{557E4AFA-1339-456A-B0EE-33C7D85405A4}" srcOrd="0" destOrd="0" presId="urn:microsoft.com/office/officeart/2018/2/layout/IconVerticalSolidList"/>
    <dgm:cxn modelId="{3BBEE474-B49E-43D8-90AF-4891280DCEC2}" type="presParOf" srcId="{4FE4AD3F-70D9-4043-8842-23A15C3C7176}" destId="{3D5715FC-F76E-4B21-BC37-18D30A3268D4}" srcOrd="1" destOrd="0" presId="urn:microsoft.com/office/officeart/2018/2/layout/IconVerticalSolidList"/>
    <dgm:cxn modelId="{181E37B0-A72C-4891-8C65-704E5F131AF6}" type="presParOf" srcId="{4FE4AD3F-70D9-4043-8842-23A15C3C7176}" destId="{FC09F74F-3489-44A4-BB8E-8F46585A136B}" srcOrd="2" destOrd="0" presId="urn:microsoft.com/office/officeart/2018/2/layout/IconVerticalSolidList"/>
    <dgm:cxn modelId="{A947DE6E-C0E2-45E8-8139-18C0F7DC9E0F}" type="presParOf" srcId="{4FE4AD3F-70D9-4043-8842-23A15C3C7176}" destId="{292B7868-A085-495A-947B-E0DE4083A2E4}" srcOrd="3" destOrd="0" presId="urn:microsoft.com/office/officeart/2018/2/layout/IconVerticalSolidList"/>
    <dgm:cxn modelId="{FE4AB5B7-73E9-4554-96B3-9963EBD766E7}" type="presParOf" srcId="{6AD6E61A-DD60-42C2-AC86-48B4847F2F63}" destId="{132BB755-E9FC-4535-B0AE-63F2287FD5D7}" srcOrd="1" destOrd="0" presId="urn:microsoft.com/office/officeart/2018/2/layout/IconVerticalSolidList"/>
    <dgm:cxn modelId="{EA5214DF-1F18-464E-8A5E-F674CB6A9237}" type="presParOf" srcId="{6AD6E61A-DD60-42C2-AC86-48B4847F2F63}" destId="{0FAE7EEA-6362-489D-AD41-996135349AFB}" srcOrd="2" destOrd="0" presId="urn:microsoft.com/office/officeart/2018/2/layout/IconVerticalSolidList"/>
    <dgm:cxn modelId="{1A6D0569-4967-4853-8C8C-54ED01E0AEAB}" type="presParOf" srcId="{0FAE7EEA-6362-489D-AD41-996135349AFB}" destId="{DCF2A246-7474-44AE-91F4-6868164D5F0F}" srcOrd="0" destOrd="0" presId="urn:microsoft.com/office/officeart/2018/2/layout/IconVerticalSolidList"/>
    <dgm:cxn modelId="{34DE0740-AB24-49F7-B47E-ACDAD1191684}" type="presParOf" srcId="{0FAE7EEA-6362-489D-AD41-996135349AFB}" destId="{6C2C68F3-65DC-48B0-93D0-E8E7ECBA2D17}" srcOrd="1" destOrd="0" presId="urn:microsoft.com/office/officeart/2018/2/layout/IconVerticalSolidList"/>
    <dgm:cxn modelId="{EC571D8A-A85A-4A9F-AE64-A801D5375CC4}" type="presParOf" srcId="{0FAE7EEA-6362-489D-AD41-996135349AFB}" destId="{65D6A32A-C676-4FF7-835A-E84327343652}" srcOrd="2" destOrd="0" presId="urn:microsoft.com/office/officeart/2018/2/layout/IconVerticalSolidList"/>
    <dgm:cxn modelId="{191301E7-8732-44EA-BAC9-499F152B969E}" type="presParOf" srcId="{0FAE7EEA-6362-489D-AD41-996135349AFB}" destId="{4E0D749B-A4FC-4707-839D-7008BE27CC06}" srcOrd="3" destOrd="0" presId="urn:microsoft.com/office/officeart/2018/2/layout/IconVerticalSolidList"/>
    <dgm:cxn modelId="{30986384-0D65-42E1-A9FD-9649F23584DD}" type="presParOf" srcId="{6AD6E61A-DD60-42C2-AC86-48B4847F2F63}" destId="{FE32A635-6D01-465E-A187-979E0154B7C1}" srcOrd="3" destOrd="0" presId="urn:microsoft.com/office/officeart/2018/2/layout/IconVerticalSolidList"/>
    <dgm:cxn modelId="{857030E5-77DD-4984-BC35-34888DC0883C}" type="presParOf" srcId="{6AD6E61A-DD60-42C2-AC86-48B4847F2F63}" destId="{3A74E65A-F630-49F3-B43B-11622ACACCF2}" srcOrd="4" destOrd="0" presId="urn:microsoft.com/office/officeart/2018/2/layout/IconVerticalSolidList"/>
    <dgm:cxn modelId="{8AE30069-21DB-416C-BEA4-695C23D70426}" type="presParOf" srcId="{3A74E65A-F630-49F3-B43B-11622ACACCF2}" destId="{DA2297BF-35AF-4E89-AC2F-46EE82AC4158}" srcOrd="0" destOrd="0" presId="urn:microsoft.com/office/officeart/2018/2/layout/IconVerticalSolidList"/>
    <dgm:cxn modelId="{245FC5B4-3615-44E7-9E28-8CBF1F17AAA2}" type="presParOf" srcId="{3A74E65A-F630-49F3-B43B-11622ACACCF2}" destId="{2357555C-0A28-4610-80A4-4CF2C3824785}" srcOrd="1" destOrd="0" presId="urn:microsoft.com/office/officeart/2018/2/layout/IconVerticalSolidList"/>
    <dgm:cxn modelId="{E0C8E564-AD2E-4020-A27D-86E438B1F5DC}" type="presParOf" srcId="{3A74E65A-F630-49F3-B43B-11622ACACCF2}" destId="{CFF7576E-EB3A-4A23-9454-D41958667505}" srcOrd="2" destOrd="0" presId="urn:microsoft.com/office/officeart/2018/2/layout/IconVerticalSolidList"/>
    <dgm:cxn modelId="{646FE3D2-E69E-431C-8B9E-0CD82560A04D}" type="presParOf" srcId="{3A74E65A-F630-49F3-B43B-11622ACACCF2}" destId="{0D97CE8F-8EA8-4BA8-9AEC-997C26CE6A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B62BC-6522-4B06-840E-A00FCDACB71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0375150-7822-41D0-A43F-EF696C7BC16C}">
      <dgm:prSet/>
      <dgm:spPr/>
      <dgm:t>
        <a:bodyPr/>
        <a:lstStyle/>
        <a:p>
          <a:pPr>
            <a:lnSpc>
              <a:spcPct val="100000"/>
            </a:lnSpc>
          </a:pPr>
          <a:r>
            <a:rPr lang="en-US" dirty="0"/>
            <a:t>This work requires continuous commitment to embed equity in all aspects of our organization</a:t>
          </a:r>
        </a:p>
      </dgm:t>
    </dgm:pt>
    <dgm:pt modelId="{F8CD417E-2A1B-4C33-AEEA-EDE1E2F35415}" type="parTrans" cxnId="{88133031-0CCB-42AD-BB03-676EA82C095E}">
      <dgm:prSet/>
      <dgm:spPr/>
      <dgm:t>
        <a:bodyPr/>
        <a:lstStyle/>
        <a:p>
          <a:endParaRPr lang="en-US"/>
        </a:p>
      </dgm:t>
    </dgm:pt>
    <dgm:pt modelId="{1639DB43-B4A3-4D86-94C8-71CF079A7A68}" type="sibTrans" cxnId="{88133031-0CCB-42AD-BB03-676EA82C095E}">
      <dgm:prSet/>
      <dgm:spPr/>
      <dgm:t>
        <a:bodyPr/>
        <a:lstStyle/>
        <a:p>
          <a:endParaRPr lang="en-US"/>
        </a:p>
      </dgm:t>
    </dgm:pt>
    <dgm:pt modelId="{0342F68A-5363-44A3-9842-A8BE46B4BF0C}">
      <dgm:prSet/>
      <dgm:spPr/>
      <dgm:t>
        <a:bodyPr/>
        <a:lstStyle/>
        <a:p>
          <a:pPr>
            <a:lnSpc>
              <a:spcPct val="100000"/>
            </a:lnSpc>
          </a:pPr>
          <a:r>
            <a:rPr lang="en-US" dirty="0"/>
            <a:t>Need to create a roadmap – what to continue to do, what to stop doing</a:t>
          </a:r>
        </a:p>
      </dgm:t>
    </dgm:pt>
    <dgm:pt modelId="{3DC2BE09-12BB-4031-908F-095385922618}" type="parTrans" cxnId="{33B50056-C6B3-48B8-877E-BD9310157D41}">
      <dgm:prSet/>
      <dgm:spPr/>
      <dgm:t>
        <a:bodyPr/>
        <a:lstStyle/>
        <a:p>
          <a:endParaRPr lang="en-US"/>
        </a:p>
      </dgm:t>
    </dgm:pt>
    <dgm:pt modelId="{1D9D6116-35D8-40C2-89F5-C9D474C82F05}" type="sibTrans" cxnId="{33B50056-C6B3-48B8-877E-BD9310157D41}">
      <dgm:prSet/>
      <dgm:spPr/>
      <dgm:t>
        <a:bodyPr/>
        <a:lstStyle/>
        <a:p>
          <a:endParaRPr lang="en-US"/>
        </a:p>
      </dgm:t>
    </dgm:pt>
    <dgm:pt modelId="{ED39BA04-2B43-40CF-B264-C39BD296FEE5}">
      <dgm:prSet/>
      <dgm:spPr/>
      <dgm:t>
        <a:bodyPr/>
        <a:lstStyle/>
        <a:p>
          <a:pPr>
            <a:lnSpc>
              <a:spcPct val="100000"/>
            </a:lnSpc>
          </a:pPr>
          <a:r>
            <a:rPr lang="en-US" dirty="0"/>
            <a:t>Must implement this work with urgency and authenticity</a:t>
          </a:r>
        </a:p>
      </dgm:t>
    </dgm:pt>
    <dgm:pt modelId="{BF31BA75-E2E4-4A27-BF9F-6FB1BBB1AEBF}" type="parTrans" cxnId="{97B2FE79-BB98-473C-B499-D8913BBD3915}">
      <dgm:prSet/>
      <dgm:spPr/>
      <dgm:t>
        <a:bodyPr/>
        <a:lstStyle/>
        <a:p>
          <a:endParaRPr lang="en-US"/>
        </a:p>
      </dgm:t>
    </dgm:pt>
    <dgm:pt modelId="{C5687618-9645-410E-A4E5-2A74E779E0AE}" type="sibTrans" cxnId="{97B2FE79-BB98-473C-B499-D8913BBD3915}">
      <dgm:prSet/>
      <dgm:spPr/>
      <dgm:t>
        <a:bodyPr/>
        <a:lstStyle/>
        <a:p>
          <a:endParaRPr lang="en-US"/>
        </a:p>
      </dgm:t>
    </dgm:pt>
    <dgm:pt modelId="{B20AD757-67CD-404F-8C31-F651C9D41A12}" type="pres">
      <dgm:prSet presAssocID="{F9AB62BC-6522-4B06-840E-A00FCDACB716}" presName="root" presStyleCnt="0">
        <dgm:presLayoutVars>
          <dgm:dir/>
          <dgm:resizeHandles val="exact"/>
        </dgm:presLayoutVars>
      </dgm:prSet>
      <dgm:spPr/>
    </dgm:pt>
    <dgm:pt modelId="{1B1AA016-BCC0-4642-A973-D21A69D98896}" type="pres">
      <dgm:prSet presAssocID="{40375150-7822-41D0-A43F-EF696C7BC16C}" presName="compNode" presStyleCnt="0"/>
      <dgm:spPr/>
    </dgm:pt>
    <dgm:pt modelId="{B194991F-B81A-4664-8BCC-C66E552A37F5}" type="pres">
      <dgm:prSet presAssocID="{40375150-7822-41D0-A43F-EF696C7BC16C}" presName="bgRect" presStyleLbl="bgShp" presStyleIdx="0" presStyleCnt="3"/>
      <dgm:spPr/>
    </dgm:pt>
    <dgm:pt modelId="{34B450E9-9BF9-4E24-B8A3-76EE644F43C8}" type="pres">
      <dgm:prSet presAssocID="{40375150-7822-41D0-A43F-EF696C7BC16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801BC028-55B3-44F2-8953-130C84F8661A}" type="pres">
      <dgm:prSet presAssocID="{40375150-7822-41D0-A43F-EF696C7BC16C}" presName="spaceRect" presStyleCnt="0"/>
      <dgm:spPr/>
    </dgm:pt>
    <dgm:pt modelId="{49849C9B-F692-493C-AB41-17081713459F}" type="pres">
      <dgm:prSet presAssocID="{40375150-7822-41D0-A43F-EF696C7BC16C}" presName="parTx" presStyleLbl="revTx" presStyleIdx="0" presStyleCnt="3">
        <dgm:presLayoutVars>
          <dgm:chMax val="0"/>
          <dgm:chPref val="0"/>
        </dgm:presLayoutVars>
      </dgm:prSet>
      <dgm:spPr/>
    </dgm:pt>
    <dgm:pt modelId="{A2AEA9C5-F35B-473B-8168-91904BEB494B}" type="pres">
      <dgm:prSet presAssocID="{1639DB43-B4A3-4D86-94C8-71CF079A7A68}" presName="sibTrans" presStyleCnt="0"/>
      <dgm:spPr/>
    </dgm:pt>
    <dgm:pt modelId="{595843FB-424B-44A1-8C99-48768F1D5FBD}" type="pres">
      <dgm:prSet presAssocID="{0342F68A-5363-44A3-9842-A8BE46B4BF0C}" presName="compNode" presStyleCnt="0"/>
      <dgm:spPr/>
    </dgm:pt>
    <dgm:pt modelId="{E19B39DB-9997-43D7-833A-15AC805051B7}" type="pres">
      <dgm:prSet presAssocID="{0342F68A-5363-44A3-9842-A8BE46B4BF0C}" presName="bgRect" presStyleLbl="bgShp" presStyleIdx="1" presStyleCnt="3"/>
      <dgm:spPr/>
    </dgm:pt>
    <dgm:pt modelId="{C2528382-F728-46A5-B7E5-00C1A7597511}" type="pres">
      <dgm:prSet presAssocID="{0342F68A-5363-44A3-9842-A8BE46B4BF0C}"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p compass with solid fill"/>
        </a:ext>
      </dgm:extLst>
    </dgm:pt>
    <dgm:pt modelId="{FBF22929-044B-43BF-A264-D30AEA62100C}" type="pres">
      <dgm:prSet presAssocID="{0342F68A-5363-44A3-9842-A8BE46B4BF0C}" presName="spaceRect" presStyleCnt="0"/>
      <dgm:spPr/>
    </dgm:pt>
    <dgm:pt modelId="{034F1ECD-F373-4D31-AC07-F8039D8439D3}" type="pres">
      <dgm:prSet presAssocID="{0342F68A-5363-44A3-9842-A8BE46B4BF0C}" presName="parTx" presStyleLbl="revTx" presStyleIdx="1" presStyleCnt="3">
        <dgm:presLayoutVars>
          <dgm:chMax val="0"/>
          <dgm:chPref val="0"/>
        </dgm:presLayoutVars>
      </dgm:prSet>
      <dgm:spPr/>
    </dgm:pt>
    <dgm:pt modelId="{9A41D302-88C1-4881-8A16-4D8D24EDE070}" type="pres">
      <dgm:prSet presAssocID="{1D9D6116-35D8-40C2-89F5-C9D474C82F05}" presName="sibTrans" presStyleCnt="0"/>
      <dgm:spPr/>
    </dgm:pt>
    <dgm:pt modelId="{2188D06C-8E99-4AE3-9291-075750A38655}" type="pres">
      <dgm:prSet presAssocID="{ED39BA04-2B43-40CF-B264-C39BD296FEE5}" presName="compNode" presStyleCnt="0"/>
      <dgm:spPr/>
    </dgm:pt>
    <dgm:pt modelId="{BB556A80-B064-4887-9205-424F521EBD31}" type="pres">
      <dgm:prSet presAssocID="{ED39BA04-2B43-40CF-B264-C39BD296FEE5}" presName="bgRect" presStyleLbl="bgShp" presStyleIdx="2" presStyleCnt="3"/>
      <dgm:spPr/>
    </dgm:pt>
    <dgm:pt modelId="{91346AD7-32C6-41F8-AE8E-AA0B4A220044}" type="pres">
      <dgm:prSet presAssocID="{ED39BA04-2B43-40CF-B264-C39BD296FEE5}"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larm Ringing with solid fill"/>
        </a:ext>
      </dgm:extLst>
    </dgm:pt>
    <dgm:pt modelId="{8C73EAAF-0881-4CA5-821C-93DDDA3C27DE}" type="pres">
      <dgm:prSet presAssocID="{ED39BA04-2B43-40CF-B264-C39BD296FEE5}" presName="spaceRect" presStyleCnt="0"/>
      <dgm:spPr/>
    </dgm:pt>
    <dgm:pt modelId="{7CE8BAA9-4E19-4077-A4EE-8246AD1A3AE8}" type="pres">
      <dgm:prSet presAssocID="{ED39BA04-2B43-40CF-B264-C39BD296FEE5}" presName="parTx" presStyleLbl="revTx" presStyleIdx="2" presStyleCnt="3">
        <dgm:presLayoutVars>
          <dgm:chMax val="0"/>
          <dgm:chPref val="0"/>
        </dgm:presLayoutVars>
      </dgm:prSet>
      <dgm:spPr/>
    </dgm:pt>
  </dgm:ptLst>
  <dgm:cxnLst>
    <dgm:cxn modelId="{4ACC7520-FFD3-413D-9E6B-5BFE11538525}" type="presOf" srcId="{F9AB62BC-6522-4B06-840E-A00FCDACB716}" destId="{B20AD757-67CD-404F-8C31-F651C9D41A12}" srcOrd="0" destOrd="0" presId="urn:microsoft.com/office/officeart/2018/2/layout/IconVerticalSolidList"/>
    <dgm:cxn modelId="{F1AD6121-C39A-47AC-8011-F4C2E846D9B4}" type="presOf" srcId="{ED39BA04-2B43-40CF-B264-C39BD296FEE5}" destId="{7CE8BAA9-4E19-4077-A4EE-8246AD1A3AE8}" srcOrd="0" destOrd="0" presId="urn:microsoft.com/office/officeart/2018/2/layout/IconVerticalSolidList"/>
    <dgm:cxn modelId="{ADB7DD22-648A-47DD-AFDF-60A7EB9E5EDF}" type="presOf" srcId="{40375150-7822-41D0-A43F-EF696C7BC16C}" destId="{49849C9B-F692-493C-AB41-17081713459F}" srcOrd="0" destOrd="0" presId="urn:microsoft.com/office/officeart/2018/2/layout/IconVerticalSolidList"/>
    <dgm:cxn modelId="{88133031-0CCB-42AD-BB03-676EA82C095E}" srcId="{F9AB62BC-6522-4B06-840E-A00FCDACB716}" destId="{40375150-7822-41D0-A43F-EF696C7BC16C}" srcOrd="0" destOrd="0" parTransId="{F8CD417E-2A1B-4C33-AEEA-EDE1E2F35415}" sibTransId="{1639DB43-B4A3-4D86-94C8-71CF079A7A68}"/>
    <dgm:cxn modelId="{F93B3571-FA8B-46F8-AEDA-E5E320E6558F}" type="presOf" srcId="{0342F68A-5363-44A3-9842-A8BE46B4BF0C}" destId="{034F1ECD-F373-4D31-AC07-F8039D8439D3}" srcOrd="0" destOrd="0" presId="urn:microsoft.com/office/officeart/2018/2/layout/IconVerticalSolidList"/>
    <dgm:cxn modelId="{33B50056-C6B3-48B8-877E-BD9310157D41}" srcId="{F9AB62BC-6522-4B06-840E-A00FCDACB716}" destId="{0342F68A-5363-44A3-9842-A8BE46B4BF0C}" srcOrd="1" destOrd="0" parTransId="{3DC2BE09-12BB-4031-908F-095385922618}" sibTransId="{1D9D6116-35D8-40C2-89F5-C9D474C82F05}"/>
    <dgm:cxn modelId="{97B2FE79-BB98-473C-B499-D8913BBD3915}" srcId="{F9AB62BC-6522-4B06-840E-A00FCDACB716}" destId="{ED39BA04-2B43-40CF-B264-C39BD296FEE5}" srcOrd="2" destOrd="0" parTransId="{BF31BA75-E2E4-4A27-BF9F-6FB1BBB1AEBF}" sibTransId="{C5687618-9645-410E-A4E5-2A74E779E0AE}"/>
    <dgm:cxn modelId="{B1F5BB18-9CFE-4C78-A0F6-2EABE3B12755}" type="presParOf" srcId="{B20AD757-67CD-404F-8C31-F651C9D41A12}" destId="{1B1AA016-BCC0-4642-A973-D21A69D98896}" srcOrd="0" destOrd="0" presId="urn:microsoft.com/office/officeart/2018/2/layout/IconVerticalSolidList"/>
    <dgm:cxn modelId="{7BC639BC-F675-437E-BD7F-57603B18A673}" type="presParOf" srcId="{1B1AA016-BCC0-4642-A973-D21A69D98896}" destId="{B194991F-B81A-4664-8BCC-C66E552A37F5}" srcOrd="0" destOrd="0" presId="urn:microsoft.com/office/officeart/2018/2/layout/IconVerticalSolidList"/>
    <dgm:cxn modelId="{669C0935-C27F-4AFB-B29B-AF5F6C2122C2}" type="presParOf" srcId="{1B1AA016-BCC0-4642-A973-D21A69D98896}" destId="{34B450E9-9BF9-4E24-B8A3-76EE644F43C8}" srcOrd="1" destOrd="0" presId="urn:microsoft.com/office/officeart/2018/2/layout/IconVerticalSolidList"/>
    <dgm:cxn modelId="{7F4B666D-9D48-4215-92B4-69C0BDECE07C}" type="presParOf" srcId="{1B1AA016-BCC0-4642-A973-D21A69D98896}" destId="{801BC028-55B3-44F2-8953-130C84F8661A}" srcOrd="2" destOrd="0" presId="urn:microsoft.com/office/officeart/2018/2/layout/IconVerticalSolidList"/>
    <dgm:cxn modelId="{0ABDB8AD-C37D-4A57-AA87-2B260C146E6E}" type="presParOf" srcId="{1B1AA016-BCC0-4642-A973-D21A69D98896}" destId="{49849C9B-F692-493C-AB41-17081713459F}" srcOrd="3" destOrd="0" presId="urn:microsoft.com/office/officeart/2018/2/layout/IconVerticalSolidList"/>
    <dgm:cxn modelId="{82DE4B5B-BE54-4510-983A-C8B3C93B1768}" type="presParOf" srcId="{B20AD757-67CD-404F-8C31-F651C9D41A12}" destId="{A2AEA9C5-F35B-473B-8168-91904BEB494B}" srcOrd="1" destOrd="0" presId="urn:microsoft.com/office/officeart/2018/2/layout/IconVerticalSolidList"/>
    <dgm:cxn modelId="{F6BB30A7-B0E5-402B-B42F-111360877164}" type="presParOf" srcId="{B20AD757-67CD-404F-8C31-F651C9D41A12}" destId="{595843FB-424B-44A1-8C99-48768F1D5FBD}" srcOrd="2" destOrd="0" presId="urn:microsoft.com/office/officeart/2018/2/layout/IconVerticalSolidList"/>
    <dgm:cxn modelId="{48CB7D27-508A-4D82-8E8A-2903A3900778}" type="presParOf" srcId="{595843FB-424B-44A1-8C99-48768F1D5FBD}" destId="{E19B39DB-9997-43D7-833A-15AC805051B7}" srcOrd="0" destOrd="0" presId="urn:microsoft.com/office/officeart/2018/2/layout/IconVerticalSolidList"/>
    <dgm:cxn modelId="{4763013B-7B10-4BFF-8129-AF4E0F069DD6}" type="presParOf" srcId="{595843FB-424B-44A1-8C99-48768F1D5FBD}" destId="{C2528382-F728-46A5-B7E5-00C1A7597511}" srcOrd="1" destOrd="0" presId="urn:microsoft.com/office/officeart/2018/2/layout/IconVerticalSolidList"/>
    <dgm:cxn modelId="{18812CCC-471D-4947-A977-95FC9BB819C5}" type="presParOf" srcId="{595843FB-424B-44A1-8C99-48768F1D5FBD}" destId="{FBF22929-044B-43BF-A264-D30AEA62100C}" srcOrd="2" destOrd="0" presId="urn:microsoft.com/office/officeart/2018/2/layout/IconVerticalSolidList"/>
    <dgm:cxn modelId="{432B4DC0-E9AF-42B0-82E5-2888825F5903}" type="presParOf" srcId="{595843FB-424B-44A1-8C99-48768F1D5FBD}" destId="{034F1ECD-F373-4D31-AC07-F8039D8439D3}" srcOrd="3" destOrd="0" presId="urn:microsoft.com/office/officeart/2018/2/layout/IconVerticalSolidList"/>
    <dgm:cxn modelId="{0576B1E2-5236-48D1-9606-0965DF20A0F3}" type="presParOf" srcId="{B20AD757-67CD-404F-8C31-F651C9D41A12}" destId="{9A41D302-88C1-4881-8A16-4D8D24EDE070}" srcOrd="3" destOrd="0" presId="urn:microsoft.com/office/officeart/2018/2/layout/IconVerticalSolidList"/>
    <dgm:cxn modelId="{63CFBDCA-2AB3-49CA-AF94-AFF266376C16}" type="presParOf" srcId="{B20AD757-67CD-404F-8C31-F651C9D41A12}" destId="{2188D06C-8E99-4AE3-9291-075750A38655}" srcOrd="4" destOrd="0" presId="urn:microsoft.com/office/officeart/2018/2/layout/IconVerticalSolidList"/>
    <dgm:cxn modelId="{763AE7D6-2162-40CC-8ABE-91C374724BFB}" type="presParOf" srcId="{2188D06C-8E99-4AE3-9291-075750A38655}" destId="{BB556A80-B064-4887-9205-424F521EBD31}" srcOrd="0" destOrd="0" presId="urn:microsoft.com/office/officeart/2018/2/layout/IconVerticalSolidList"/>
    <dgm:cxn modelId="{1F5E8ED1-12F8-4447-8B10-3526A92EC803}" type="presParOf" srcId="{2188D06C-8E99-4AE3-9291-075750A38655}" destId="{91346AD7-32C6-41F8-AE8E-AA0B4A220044}" srcOrd="1" destOrd="0" presId="urn:microsoft.com/office/officeart/2018/2/layout/IconVerticalSolidList"/>
    <dgm:cxn modelId="{5AF52BE5-9805-421F-8D29-3FAB2C9A6868}" type="presParOf" srcId="{2188D06C-8E99-4AE3-9291-075750A38655}" destId="{8C73EAAF-0881-4CA5-821C-93DDDA3C27DE}" srcOrd="2" destOrd="0" presId="urn:microsoft.com/office/officeart/2018/2/layout/IconVerticalSolidList"/>
    <dgm:cxn modelId="{519FD3B9-1267-45D2-B22F-F2DA8D2C4211}" type="presParOf" srcId="{2188D06C-8E99-4AE3-9291-075750A38655}" destId="{7CE8BAA9-4E19-4077-A4EE-8246AD1A3AE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E4AFA-1339-456A-B0EE-33C7D85405A4}">
      <dsp:nvSpPr>
        <dsp:cNvPr id="0" name=""/>
        <dsp:cNvSpPr/>
      </dsp:nvSpPr>
      <dsp:spPr>
        <a:xfrm>
          <a:off x="0" y="107429"/>
          <a:ext cx="9661357" cy="13025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5715FC-F76E-4B21-BC37-18D30A3268D4}">
      <dsp:nvSpPr>
        <dsp:cNvPr id="0" name=""/>
        <dsp:cNvSpPr/>
      </dsp:nvSpPr>
      <dsp:spPr>
        <a:xfrm>
          <a:off x="394015" y="293625"/>
          <a:ext cx="716391" cy="7163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2B7868-A085-495A-947B-E0DE4083A2E4}">
      <dsp:nvSpPr>
        <dsp:cNvPr id="0" name=""/>
        <dsp:cNvSpPr/>
      </dsp:nvSpPr>
      <dsp:spPr>
        <a:xfrm>
          <a:off x="1504422" y="556"/>
          <a:ext cx="8156935" cy="130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51" tIns="137851" rIns="137851" bIns="137851" numCol="1" spcCol="1270" anchor="ctr" anchorCtr="0">
          <a:noAutofit/>
        </a:bodyPr>
        <a:lstStyle/>
        <a:p>
          <a:pPr marL="0" lvl="0" indent="0" algn="l" defTabSz="977900">
            <a:lnSpc>
              <a:spcPct val="100000"/>
            </a:lnSpc>
            <a:spcBef>
              <a:spcPct val="0"/>
            </a:spcBef>
            <a:spcAft>
              <a:spcPct val="35000"/>
            </a:spcAft>
            <a:buNone/>
          </a:pPr>
          <a:r>
            <a:rPr lang="en-US" sz="2200" b="1" u="sng" kern="1200" dirty="0"/>
            <a:t>Diversity</a:t>
          </a:r>
          <a:r>
            <a:rPr lang="en-US" sz="2200" b="1" kern="1200" dirty="0"/>
            <a:t>: </a:t>
          </a:r>
          <a:r>
            <a:rPr lang="en-US" sz="2200" i="1" kern="1200" dirty="0"/>
            <a:t>be intentional in our efforts to ensure a variety of social and cultural identities are represented in all our spaces</a:t>
          </a:r>
          <a:endParaRPr lang="en-US" sz="2200" kern="1200" dirty="0"/>
        </a:p>
      </dsp:txBody>
      <dsp:txXfrm>
        <a:off x="1504422" y="556"/>
        <a:ext cx="8156935" cy="1302529"/>
      </dsp:txXfrm>
    </dsp:sp>
    <dsp:sp modelId="{DCF2A246-7474-44AE-91F4-6868164D5F0F}">
      <dsp:nvSpPr>
        <dsp:cNvPr id="0" name=""/>
        <dsp:cNvSpPr/>
      </dsp:nvSpPr>
      <dsp:spPr>
        <a:xfrm>
          <a:off x="0" y="1628719"/>
          <a:ext cx="9661357" cy="13025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2C68F3-65DC-48B0-93D0-E8E7ECBA2D17}">
      <dsp:nvSpPr>
        <dsp:cNvPr id="0" name=""/>
        <dsp:cNvSpPr/>
      </dsp:nvSpPr>
      <dsp:spPr>
        <a:xfrm>
          <a:off x="394015" y="1921788"/>
          <a:ext cx="716391" cy="7163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0D749B-A4FC-4707-839D-7008BE27CC06}">
      <dsp:nvSpPr>
        <dsp:cNvPr id="0" name=""/>
        <dsp:cNvSpPr/>
      </dsp:nvSpPr>
      <dsp:spPr>
        <a:xfrm>
          <a:off x="1504422" y="1628719"/>
          <a:ext cx="8156935" cy="130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51" tIns="137851" rIns="137851" bIns="137851" numCol="1" spcCol="1270" anchor="ctr" anchorCtr="0">
          <a:noAutofit/>
        </a:bodyPr>
        <a:lstStyle/>
        <a:p>
          <a:pPr marL="0" lvl="0" indent="0" algn="l" defTabSz="977900">
            <a:lnSpc>
              <a:spcPct val="100000"/>
            </a:lnSpc>
            <a:spcBef>
              <a:spcPct val="0"/>
            </a:spcBef>
            <a:spcAft>
              <a:spcPct val="35000"/>
            </a:spcAft>
            <a:buNone/>
          </a:pPr>
          <a:r>
            <a:rPr lang="en-US" sz="2200" b="1" u="sng" kern="1200" dirty="0"/>
            <a:t>Inclusion</a:t>
          </a:r>
          <a:r>
            <a:rPr lang="en-US" sz="2200" b="1" u="none" kern="1200" dirty="0"/>
            <a:t>:</a:t>
          </a:r>
          <a:r>
            <a:rPr lang="en-US" sz="2200" u="none" kern="1200" dirty="0"/>
            <a:t> </a:t>
          </a:r>
          <a:r>
            <a:rPr lang="en-US" sz="2200" i="1" kern="1200" dirty="0"/>
            <a:t>be intentional about creating respectful environments that embrace and foster full engagement of members from diverse backgrounds and identities</a:t>
          </a:r>
          <a:endParaRPr lang="en-US" sz="2200" kern="1200" dirty="0"/>
        </a:p>
      </dsp:txBody>
      <dsp:txXfrm>
        <a:off x="1504422" y="1628719"/>
        <a:ext cx="8156935" cy="1302529"/>
      </dsp:txXfrm>
    </dsp:sp>
    <dsp:sp modelId="{DA2297BF-35AF-4E89-AC2F-46EE82AC4158}">
      <dsp:nvSpPr>
        <dsp:cNvPr id="0" name=""/>
        <dsp:cNvSpPr/>
      </dsp:nvSpPr>
      <dsp:spPr>
        <a:xfrm>
          <a:off x="0" y="3256881"/>
          <a:ext cx="9661357" cy="13025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57555C-0A28-4610-80A4-4CF2C3824785}">
      <dsp:nvSpPr>
        <dsp:cNvPr id="0" name=""/>
        <dsp:cNvSpPr/>
      </dsp:nvSpPr>
      <dsp:spPr>
        <a:xfrm>
          <a:off x="394015" y="3549950"/>
          <a:ext cx="716391" cy="7163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7CE8F-8EA8-4BA8-9AEC-997C26CE6A2C}">
      <dsp:nvSpPr>
        <dsp:cNvPr id="0" name=""/>
        <dsp:cNvSpPr/>
      </dsp:nvSpPr>
      <dsp:spPr>
        <a:xfrm>
          <a:off x="1504422" y="3256881"/>
          <a:ext cx="8156935" cy="130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51" tIns="137851" rIns="137851" bIns="137851" numCol="1" spcCol="1270" anchor="ctr" anchorCtr="0">
          <a:noAutofit/>
        </a:bodyPr>
        <a:lstStyle/>
        <a:p>
          <a:pPr marL="0" lvl="0" indent="0" algn="l" defTabSz="977900">
            <a:lnSpc>
              <a:spcPct val="100000"/>
            </a:lnSpc>
            <a:spcBef>
              <a:spcPct val="0"/>
            </a:spcBef>
            <a:spcAft>
              <a:spcPct val="35000"/>
            </a:spcAft>
            <a:buNone/>
          </a:pPr>
          <a:r>
            <a:rPr lang="en-US" sz="2200" b="1" u="sng" kern="1200" dirty="0"/>
            <a:t>Equity</a:t>
          </a:r>
          <a:r>
            <a:rPr lang="en-US" sz="2200" kern="1200" dirty="0"/>
            <a:t>: </a:t>
          </a:r>
          <a:r>
            <a:rPr lang="en-US" sz="2200" i="1" kern="1200" dirty="0"/>
            <a:t>promote justice and fairness within our own procedures, processes, priorities and resources</a:t>
          </a:r>
          <a:endParaRPr lang="en-US" sz="2200" kern="1200" dirty="0"/>
        </a:p>
      </dsp:txBody>
      <dsp:txXfrm>
        <a:off x="1504422" y="3256881"/>
        <a:ext cx="8156935" cy="1302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4991F-B81A-4664-8BCC-C66E552A37F5}">
      <dsp:nvSpPr>
        <dsp:cNvPr id="0" name=""/>
        <dsp:cNvSpPr/>
      </dsp:nvSpPr>
      <dsp:spPr>
        <a:xfrm>
          <a:off x="0" y="681"/>
          <a:ext cx="6689557" cy="1595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B450E9-9BF9-4E24-B8A3-76EE644F43C8}">
      <dsp:nvSpPr>
        <dsp:cNvPr id="0" name=""/>
        <dsp:cNvSpPr/>
      </dsp:nvSpPr>
      <dsp:spPr>
        <a:xfrm>
          <a:off x="482500" y="359566"/>
          <a:ext cx="877273" cy="877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49C9B-F692-493C-AB41-17081713459F}">
      <dsp:nvSpPr>
        <dsp:cNvPr id="0" name=""/>
        <dsp:cNvSpPr/>
      </dsp:nvSpPr>
      <dsp:spPr>
        <a:xfrm>
          <a:off x="1842274" y="681"/>
          <a:ext cx="4847282" cy="1595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09" tIns="168809" rIns="168809" bIns="168809" numCol="1" spcCol="1270" anchor="ctr" anchorCtr="0">
          <a:noAutofit/>
        </a:bodyPr>
        <a:lstStyle/>
        <a:p>
          <a:pPr marL="0" lvl="0" indent="0" algn="l" defTabSz="1111250">
            <a:lnSpc>
              <a:spcPct val="100000"/>
            </a:lnSpc>
            <a:spcBef>
              <a:spcPct val="0"/>
            </a:spcBef>
            <a:spcAft>
              <a:spcPct val="35000"/>
            </a:spcAft>
            <a:buNone/>
          </a:pPr>
          <a:r>
            <a:rPr lang="en-US" sz="2500" kern="1200" dirty="0"/>
            <a:t>This work requires continuous commitment to embed equity in all aspects of our organization</a:t>
          </a:r>
        </a:p>
      </dsp:txBody>
      <dsp:txXfrm>
        <a:off x="1842274" y="681"/>
        <a:ext cx="4847282" cy="1595043"/>
      </dsp:txXfrm>
    </dsp:sp>
    <dsp:sp modelId="{E19B39DB-9997-43D7-833A-15AC805051B7}">
      <dsp:nvSpPr>
        <dsp:cNvPr id="0" name=""/>
        <dsp:cNvSpPr/>
      </dsp:nvSpPr>
      <dsp:spPr>
        <a:xfrm>
          <a:off x="0" y="1994485"/>
          <a:ext cx="6689557" cy="1595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28382-F728-46A5-B7E5-00C1A7597511}">
      <dsp:nvSpPr>
        <dsp:cNvPr id="0" name=""/>
        <dsp:cNvSpPr/>
      </dsp:nvSpPr>
      <dsp:spPr>
        <a:xfrm>
          <a:off x="482500" y="2353370"/>
          <a:ext cx="877273" cy="87727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4F1ECD-F373-4D31-AC07-F8039D8439D3}">
      <dsp:nvSpPr>
        <dsp:cNvPr id="0" name=""/>
        <dsp:cNvSpPr/>
      </dsp:nvSpPr>
      <dsp:spPr>
        <a:xfrm>
          <a:off x="1842274" y="1994485"/>
          <a:ext cx="4847282" cy="1595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09" tIns="168809" rIns="168809" bIns="168809" numCol="1" spcCol="1270" anchor="ctr" anchorCtr="0">
          <a:noAutofit/>
        </a:bodyPr>
        <a:lstStyle/>
        <a:p>
          <a:pPr marL="0" lvl="0" indent="0" algn="l" defTabSz="1111250">
            <a:lnSpc>
              <a:spcPct val="100000"/>
            </a:lnSpc>
            <a:spcBef>
              <a:spcPct val="0"/>
            </a:spcBef>
            <a:spcAft>
              <a:spcPct val="35000"/>
            </a:spcAft>
            <a:buNone/>
          </a:pPr>
          <a:r>
            <a:rPr lang="en-US" sz="2500" kern="1200" dirty="0"/>
            <a:t>Need to create a roadmap – what to continue to do, what to stop doing</a:t>
          </a:r>
        </a:p>
      </dsp:txBody>
      <dsp:txXfrm>
        <a:off x="1842274" y="1994485"/>
        <a:ext cx="4847282" cy="1595043"/>
      </dsp:txXfrm>
    </dsp:sp>
    <dsp:sp modelId="{BB556A80-B064-4887-9205-424F521EBD31}">
      <dsp:nvSpPr>
        <dsp:cNvPr id="0" name=""/>
        <dsp:cNvSpPr/>
      </dsp:nvSpPr>
      <dsp:spPr>
        <a:xfrm>
          <a:off x="0" y="3988289"/>
          <a:ext cx="6689557" cy="1595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346AD7-32C6-41F8-AE8E-AA0B4A220044}">
      <dsp:nvSpPr>
        <dsp:cNvPr id="0" name=""/>
        <dsp:cNvSpPr/>
      </dsp:nvSpPr>
      <dsp:spPr>
        <a:xfrm>
          <a:off x="482500" y="4347173"/>
          <a:ext cx="877273" cy="87727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8BAA9-4E19-4077-A4EE-8246AD1A3AE8}">
      <dsp:nvSpPr>
        <dsp:cNvPr id="0" name=""/>
        <dsp:cNvSpPr/>
      </dsp:nvSpPr>
      <dsp:spPr>
        <a:xfrm>
          <a:off x="1842274" y="3988289"/>
          <a:ext cx="4847282" cy="1595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09" tIns="168809" rIns="168809" bIns="168809" numCol="1" spcCol="1270" anchor="ctr" anchorCtr="0">
          <a:noAutofit/>
        </a:bodyPr>
        <a:lstStyle/>
        <a:p>
          <a:pPr marL="0" lvl="0" indent="0" algn="l" defTabSz="1111250">
            <a:lnSpc>
              <a:spcPct val="100000"/>
            </a:lnSpc>
            <a:spcBef>
              <a:spcPct val="0"/>
            </a:spcBef>
            <a:spcAft>
              <a:spcPct val="35000"/>
            </a:spcAft>
            <a:buNone/>
          </a:pPr>
          <a:r>
            <a:rPr lang="en-US" sz="2500" kern="1200" dirty="0"/>
            <a:t>Must implement this work with urgency and authenticity</a:t>
          </a:r>
        </a:p>
      </dsp:txBody>
      <dsp:txXfrm>
        <a:off x="1842274" y="3988289"/>
        <a:ext cx="4847282" cy="15950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AB06A-EEDC-421C-B5A0-5E9E5241A8E5}" type="datetimeFigureOut">
              <a:rPr lang="en-US" smtClean="0"/>
              <a:t>12/2/2022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F9438-3EEF-4192-9815-F6F44770AEF7}" type="slidenum">
              <a:rPr lang="en-US" smtClean="0"/>
              <a:t>‹#›</a:t>
            </a:fld>
            <a:endParaRPr lang="en-US" dirty="0"/>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99AF4-6716-1140-A502-40D32076BDAF}" type="slidenum">
              <a:rPr lang="en-US" smtClean="0"/>
              <a:t>1</a:t>
            </a:fld>
            <a:endParaRPr lang="en-US"/>
          </a:p>
        </p:txBody>
      </p:sp>
    </p:spTree>
    <p:extLst>
      <p:ext uri="{BB962C8B-B14F-4D97-AF65-F5344CB8AC3E}">
        <p14:creationId xmlns:p14="http://schemas.microsoft.com/office/powerpoint/2010/main" val="340639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wanted to make sure that Ascension got as thorough of an understanding of what make PSEA ticks.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see everything they did but this doesn’t quite capture just how much under a microscope PSEA was under.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12</a:t>
            </a:fld>
            <a:endParaRPr lang="en-US" dirty="0"/>
          </a:p>
        </p:txBody>
      </p:sp>
    </p:spTree>
    <p:extLst>
      <p:ext uri="{BB962C8B-B14F-4D97-AF65-F5344CB8AC3E}">
        <p14:creationId xmlns:p14="http://schemas.microsoft.com/office/powerpoint/2010/main" val="3088223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During the spring of 2022 our team and Ascension conducted two separate surveys with the help of the PSEA Research team.</a:t>
            </a:r>
          </a:p>
          <a:p>
            <a:pPr marL="0" marR="0">
              <a:lnSpc>
                <a:spcPct val="107000"/>
              </a:lnSpc>
              <a:spcBef>
                <a:spcPts val="0"/>
              </a:spcBef>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Staff Survey: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survey was administered from March 28, 2022 through April 22, 2022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202 Staff members participated.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represents an 84% response rate.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survey data and observations provide insight into the DEI successes, opportunities, and challenges.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Our goal with this assessment is to guide PSEA toward a more inclusive culture—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one that furthers PSEA’s DEI progress while increasing inclusion and DEI sustainability at a staff level.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Local Leader Survey: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survey was open from May 9 through June 20, 2022.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300 Local Leaders participated in the survey—which is just under a 30% response rate.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All Regions were represented by geography and the Education Support Professionals region.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Responses included representation from all standard DEI ethnicity classifications.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Responses came from gender classifications of females, males, and LGBTQIA+.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13</a:t>
            </a:fld>
            <a:endParaRPr lang="en-US" dirty="0"/>
          </a:p>
        </p:txBody>
      </p:sp>
    </p:spTree>
    <p:extLst>
      <p:ext uri="{BB962C8B-B14F-4D97-AF65-F5344CB8AC3E}">
        <p14:creationId xmlns:p14="http://schemas.microsoft.com/office/powerpoint/2010/main" val="1186951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this extensive work, Ascension provided us with five recommendations.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am going to review them with you.</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These are the five up on the screen.</a:t>
            </a:r>
          </a:p>
        </p:txBody>
      </p:sp>
      <p:sp>
        <p:nvSpPr>
          <p:cNvPr id="4" name="Slide Number Placeholder 3"/>
          <p:cNvSpPr>
            <a:spLocks noGrp="1"/>
          </p:cNvSpPr>
          <p:nvPr>
            <p:ph type="sldNum" sz="quarter" idx="5"/>
          </p:nvPr>
        </p:nvSpPr>
        <p:spPr/>
        <p:txBody>
          <a:bodyPr/>
          <a:lstStyle/>
          <a:p>
            <a:fld id="{32BF9438-3EEF-4192-9815-F6F44770AEF7}" type="slidenum">
              <a:rPr lang="en-US" smtClean="0"/>
              <a:t>14</a:t>
            </a:fld>
            <a:endParaRPr lang="en-US" dirty="0"/>
          </a:p>
        </p:txBody>
      </p:sp>
    </p:spTree>
    <p:extLst>
      <p:ext uri="{BB962C8B-B14F-4D97-AF65-F5344CB8AC3E}">
        <p14:creationId xmlns:p14="http://schemas.microsoft.com/office/powerpoint/2010/main" val="2023703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Embed DEI into PSEA Strategic Objectives-</a:t>
            </a:r>
          </a:p>
          <a:p>
            <a:pPr marL="171450" indent="-171450">
              <a:buFont typeface="Arial" panose="020B0604020202020204" pitchFamily="34" charset="0"/>
              <a:buChar char="•"/>
            </a:pPr>
            <a:r>
              <a:rPr lang="en-US" dirty="0"/>
              <a:t>Define objectives and key performance indicators for DEI- “defining DEI metrics should be a focus during the next round of strategic planning.” </a:t>
            </a:r>
          </a:p>
          <a:p>
            <a:pPr marL="171450" indent="-171450">
              <a:buFont typeface="Arial" panose="020B0604020202020204" pitchFamily="34" charset="0"/>
              <a:buChar char="•"/>
            </a:pPr>
            <a:r>
              <a:rPr lang="en-US" dirty="0"/>
              <a:t>This is something that we will include in upcoming discussions about setting priorities for 2023-24 and 2024-25.</a:t>
            </a:r>
          </a:p>
          <a:p>
            <a:endParaRPr lang="en-US" dirty="0"/>
          </a:p>
          <a:p>
            <a:r>
              <a:rPr lang="en-US" b="1" dirty="0"/>
              <a:t>Communicate DEI Efforts &amp; Progress regularly-</a:t>
            </a:r>
          </a:p>
          <a:p>
            <a:pPr marL="171450" indent="-171450">
              <a:buFont typeface="Arial" panose="020B0604020202020204" pitchFamily="34" charset="0"/>
              <a:buChar char="•"/>
            </a:pPr>
            <a:r>
              <a:rPr lang="en-US" dirty="0"/>
              <a:t>Purposeful communication – PSEA Voice; review effective communication vehicles; We need to convey that we value everyone.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connects to survey findings that showed we have some work to do with staff who feel we can do more to show commitment to DEI, to be more inclusive in forming teams, and encourage the free and open expression of ideas. They recommend that we consider empathic listening sessions to better understand barriers to belonging among staff.  This and other efforts to communicate our progress will help to foster a sense of belonging by staff.</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Communicate audit results and next steps with local leaders</a:t>
            </a:r>
          </a:p>
          <a:p>
            <a:pPr marL="171450" indent="-171450">
              <a:buFont typeface="Arial" panose="020B0604020202020204" pitchFamily="34" charset="0"/>
              <a:buChar char="•"/>
            </a:pPr>
            <a:endParaRPr lang="en-US" b="1" dirty="0"/>
          </a:p>
          <a:p>
            <a:r>
              <a:rPr lang="en-US" b="1" dirty="0"/>
              <a:t>Create and launch PSEA DEI Data Dashboard-</a:t>
            </a:r>
          </a:p>
          <a:p>
            <a:pPr marL="171450" indent="-171450">
              <a:buFont typeface="Arial" panose="020B0604020202020204" pitchFamily="34" charset="0"/>
              <a:buChar char="•"/>
            </a:pPr>
            <a:r>
              <a:rPr lang="en-US" dirty="0"/>
              <a:t>Accessible dashboard of DEI metrics tied to strategic priorities and programming (i.e. leader and member engagement; participation in DEI trainings; actual vs potential member by diverse identities, regions)</a:t>
            </a:r>
          </a:p>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15</a:t>
            </a:fld>
            <a:endParaRPr lang="en-US" dirty="0"/>
          </a:p>
        </p:txBody>
      </p:sp>
    </p:spTree>
    <p:extLst>
      <p:ext uri="{BB962C8B-B14F-4D97-AF65-F5344CB8AC3E}">
        <p14:creationId xmlns:p14="http://schemas.microsoft.com/office/powerpoint/2010/main" val="633506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Ascension recommends changing the panel process for </a:t>
            </a:r>
            <a:r>
              <a:rPr lang="en-US" b="1" dirty="0" err="1"/>
              <a:t>UniServ</a:t>
            </a:r>
            <a:r>
              <a:rPr lang="en-US" b="1" dirty="0"/>
              <a:t> positions to reduce interviewer bias</a:t>
            </a:r>
          </a:p>
          <a:p>
            <a:endParaRPr lang="en-US" dirty="0"/>
          </a:p>
          <a:p>
            <a:pPr marL="171450" indent="-171450">
              <a:buFont typeface="Arial" panose="020B0604020202020204" pitchFamily="34" charset="0"/>
              <a:buChar char="•"/>
            </a:pPr>
            <a:r>
              <a:rPr lang="en-US" dirty="0"/>
              <a:t>They complimented our hiring practices in non-</a:t>
            </a:r>
            <a:r>
              <a:rPr lang="en-US" dirty="0" err="1"/>
              <a:t>uniserv</a:t>
            </a:r>
            <a:r>
              <a:rPr lang="en-US" dirty="0"/>
              <a:t> jobs, however made some recommendations to help be even more inclusive – such as redacting names on resumes, and expanding our recruiting efforts.</a:t>
            </a:r>
          </a:p>
        </p:txBody>
      </p:sp>
      <p:sp>
        <p:nvSpPr>
          <p:cNvPr id="4" name="Slide Number Placeholder 3"/>
          <p:cNvSpPr>
            <a:spLocks noGrp="1"/>
          </p:cNvSpPr>
          <p:nvPr>
            <p:ph type="sldNum" sz="quarter" idx="5"/>
          </p:nvPr>
        </p:nvSpPr>
        <p:spPr/>
        <p:txBody>
          <a:bodyPr/>
          <a:lstStyle/>
          <a:p>
            <a:fld id="{32BF9438-3EEF-4192-9815-F6F44770AEF7}" type="slidenum">
              <a:rPr lang="en-US" smtClean="0"/>
              <a:t>16</a:t>
            </a:fld>
            <a:endParaRPr lang="en-US" dirty="0"/>
          </a:p>
        </p:txBody>
      </p:sp>
    </p:spTree>
    <p:extLst>
      <p:ext uri="{BB962C8B-B14F-4D97-AF65-F5344CB8AC3E}">
        <p14:creationId xmlns:p14="http://schemas.microsoft.com/office/powerpoint/2010/main" val="2561229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Celebrate Cultural Diversity</a:t>
            </a:r>
          </a:p>
          <a:p>
            <a:endParaRPr lang="en-US" dirty="0"/>
          </a:p>
          <a:p>
            <a:pPr marL="171450" indent="-171450">
              <a:buFont typeface="Arial" panose="020B0604020202020204" pitchFamily="34" charset="0"/>
              <a:buChar char="•"/>
            </a:pPr>
            <a:r>
              <a:rPr lang="en-US" dirty="0"/>
              <a:t>By celebrating cultural diversity and recognizing champions, we can send signals to members and future members that they belong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more than celebrating our BIPOC members, as our association is very diverse in many areas</a:t>
            </a:r>
          </a:p>
        </p:txBody>
      </p:sp>
      <p:sp>
        <p:nvSpPr>
          <p:cNvPr id="4" name="Slide Number Placeholder 3"/>
          <p:cNvSpPr>
            <a:spLocks noGrp="1"/>
          </p:cNvSpPr>
          <p:nvPr>
            <p:ph type="sldNum" sz="quarter" idx="5"/>
          </p:nvPr>
        </p:nvSpPr>
        <p:spPr/>
        <p:txBody>
          <a:bodyPr/>
          <a:lstStyle/>
          <a:p>
            <a:fld id="{32BF9438-3EEF-4192-9815-F6F44770AEF7}" type="slidenum">
              <a:rPr lang="en-US" smtClean="0"/>
              <a:t>17</a:t>
            </a:fld>
            <a:endParaRPr lang="en-US" dirty="0"/>
          </a:p>
        </p:txBody>
      </p:sp>
    </p:spTree>
    <p:extLst>
      <p:ext uri="{BB962C8B-B14F-4D97-AF65-F5344CB8AC3E}">
        <p14:creationId xmlns:p14="http://schemas.microsoft.com/office/powerpoint/2010/main" val="48348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Organize Diversity Learning</a:t>
            </a:r>
          </a:p>
          <a:p>
            <a:endParaRPr lang="en-US" dirty="0"/>
          </a:p>
          <a:p>
            <a:pPr marL="171450" indent="-171450">
              <a:buFont typeface="Arial" panose="020B0604020202020204" pitchFamily="34" charset="0"/>
              <a:buChar char="•"/>
            </a:pPr>
            <a:r>
              <a:rPr lang="en-US" dirty="0"/>
              <a:t>We are excited about the idea of providing trainings for members and staff</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have been doing trainings in these areas, and the survey results showed that more training and more communication would be beneficial.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see this as an opportunity to do both training and communicating.</a:t>
            </a:r>
          </a:p>
        </p:txBody>
      </p:sp>
      <p:sp>
        <p:nvSpPr>
          <p:cNvPr id="4" name="Slide Number Placeholder 3"/>
          <p:cNvSpPr>
            <a:spLocks noGrp="1"/>
          </p:cNvSpPr>
          <p:nvPr>
            <p:ph type="sldNum" sz="quarter" idx="5"/>
          </p:nvPr>
        </p:nvSpPr>
        <p:spPr/>
        <p:txBody>
          <a:bodyPr/>
          <a:lstStyle/>
          <a:p>
            <a:fld id="{32BF9438-3EEF-4192-9815-F6F44770AEF7}" type="slidenum">
              <a:rPr lang="en-US" smtClean="0"/>
              <a:t>18</a:t>
            </a:fld>
            <a:endParaRPr lang="en-US" dirty="0"/>
          </a:p>
        </p:txBody>
      </p:sp>
    </p:spTree>
    <p:extLst>
      <p:ext uri="{BB962C8B-B14F-4D97-AF65-F5344CB8AC3E}">
        <p14:creationId xmlns:p14="http://schemas.microsoft.com/office/powerpoint/2010/main" val="775162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Their fifth and final recommendation is to foster racial ethnic and gender diversity in the education field.</a:t>
            </a:r>
          </a:p>
          <a:p>
            <a:endParaRPr lang="en-US" dirty="0"/>
          </a:p>
          <a:p>
            <a:pPr marL="171450" indent="-171450">
              <a:buFont typeface="Arial" panose="020B0604020202020204" pitchFamily="34" charset="0"/>
              <a:buChar char="•"/>
            </a:pPr>
            <a:r>
              <a:rPr lang="en-US" dirty="0"/>
              <a:t>Not only do we need to work to bring more people into the profession, we need to work to add diversity to the profession.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not only essential for our current members and potential members, but for our students, schools, and communities.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entails sharing updates on the work you have been doing cross-organizationally and with other organizations.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facts are…</a:t>
            </a:r>
          </a:p>
          <a:p>
            <a:pPr marL="800100" lvl="1" indent="-342900">
              <a:buFont typeface="Arial" panose="020B0604020202020204" pitchFamily="34" charset="0"/>
              <a:buChar char="•"/>
            </a:pPr>
            <a:r>
              <a:rPr lang="en-US" sz="2400" dirty="0"/>
              <a:t>Only 4% of PA teachers are people of color – </a:t>
            </a:r>
            <a:r>
              <a:rPr lang="en-US" sz="2400" u="sng" dirty="0"/>
              <a:t>one of the lowest in the nation</a:t>
            </a:r>
          </a:p>
          <a:p>
            <a:pPr marL="800100" lvl="1" indent="-342900">
              <a:buFont typeface="Arial" panose="020B0604020202020204" pitchFamily="34" charset="0"/>
              <a:buChar char="•"/>
            </a:pPr>
            <a:r>
              <a:rPr lang="en-US" sz="2200" dirty="0"/>
              <a:t>Male teachers of color are only slightly more than 1% of PA educators</a:t>
            </a:r>
          </a:p>
          <a:p>
            <a:pPr marL="800100" lvl="1" indent="-342900">
              <a:buFont typeface="Arial" panose="020B0604020202020204" pitchFamily="34" charset="0"/>
              <a:buChar char="•"/>
            </a:pPr>
            <a:r>
              <a:rPr lang="en-US" sz="2400" dirty="0"/>
              <a:t>Students of color comprise 36% of PA’s student population</a:t>
            </a:r>
          </a:p>
          <a:p>
            <a:pPr marL="800100" lvl="1" indent="-342900">
              <a:buFont typeface="Arial" panose="020B0604020202020204" pitchFamily="34" charset="0"/>
              <a:buChar char="•"/>
            </a:pPr>
            <a:r>
              <a:rPr lang="en-US" sz="2400" dirty="0"/>
              <a:t>From 2013-2020, there were more than 100 school districts in PA that did not have even a </a:t>
            </a:r>
            <a:r>
              <a:rPr lang="en-US" sz="2400" u="sng" dirty="0"/>
              <a:t>single</a:t>
            </a:r>
            <a:r>
              <a:rPr lang="en-US" sz="2400" dirty="0"/>
              <a:t> teacher of color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PDE does not make educator diversity data visible and actionable to stakeholders (like PSEA) which makes it harder to fully understand the universe.  This could be something we urge </a:t>
            </a:r>
            <a:r>
              <a:rPr lang="en-US" sz="2400" dirty="0" err="1"/>
              <a:t>pde</a:t>
            </a:r>
            <a:r>
              <a:rPr lang="en-US" sz="2400" dirty="0"/>
              <a:t> to change moving forward….</a:t>
            </a:r>
          </a:p>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19</a:t>
            </a:fld>
            <a:endParaRPr lang="en-US" dirty="0"/>
          </a:p>
        </p:txBody>
      </p:sp>
    </p:spTree>
    <p:extLst>
      <p:ext uri="{BB962C8B-B14F-4D97-AF65-F5344CB8AC3E}">
        <p14:creationId xmlns:p14="http://schemas.microsoft.com/office/powerpoint/2010/main" val="280398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solidFill>
              </a:rPr>
              <a:t>As I mentioned earlier, the Task Force submitted a letter to the BOD with this equity audit and it can be found on the HOD webpage.</a:t>
            </a:r>
          </a:p>
          <a:p>
            <a:endParaRPr lang="en-US" sz="1200" dirty="0">
              <a:solidFill>
                <a:schemeClr val="tx2"/>
              </a:solidFill>
            </a:endParaRPr>
          </a:p>
        </p:txBody>
      </p:sp>
      <p:sp>
        <p:nvSpPr>
          <p:cNvPr id="4" name="Slide Number Placeholder 3"/>
          <p:cNvSpPr>
            <a:spLocks noGrp="1"/>
          </p:cNvSpPr>
          <p:nvPr>
            <p:ph type="sldNum" sz="quarter" idx="5"/>
          </p:nvPr>
        </p:nvSpPr>
        <p:spPr/>
        <p:txBody>
          <a:bodyPr/>
          <a:lstStyle/>
          <a:p>
            <a:fld id="{32BF9438-3EEF-4192-9815-F6F44770AEF7}" type="slidenum">
              <a:rPr lang="en-US" smtClean="0"/>
              <a:t>20</a:t>
            </a:fld>
            <a:endParaRPr lang="en-US" dirty="0"/>
          </a:p>
        </p:txBody>
      </p:sp>
    </p:spTree>
    <p:extLst>
      <p:ext uri="{BB962C8B-B14F-4D97-AF65-F5344CB8AC3E}">
        <p14:creationId xmlns:p14="http://schemas.microsoft.com/office/powerpoint/2010/main" val="3424542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tx2"/>
                </a:solidFill>
              </a:rPr>
              <a:t>Where do we go from here?</a:t>
            </a:r>
          </a:p>
          <a:p>
            <a:pPr marL="171450" indent="-171450">
              <a:buFont typeface="Arial" panose="020B0604020202020204" pitchFamily="34" charset="0"/>
              <a:buChar char="•"/>
            </a:pPr>
            <a:endParaRPr lang="en-US" sz="1200" dirty="0">
              <a:solidFill>
                <a:schemeClr val="tx2"/>
              </a:solidFill>
            </a:endParaRPr>
          </a:p>
          <a:p>
            <a:pPr marL="171450" indent="-171450">
              <a:buFont typeface="Arial" panose="020B0604020202020204" pitchFamily="34" charset="0"/>
              <a:buChar char="•"/>
            </a:pPr>
            <a:r>
              <a:rPr lang="en-US" sz="1200" dirty="0">
                <a:solidFill>
                  <a:schemeClr val="tx2"/>
                </a:solidFill>
              </a:rPr>
              <a:t>PSEA will begin the process of setting and implementing priorities and we will embed these recommendations where possible,</a:t>
            </a:r>
          </a:p>
          <a:p>
            <a:pPr marL="171450" indent="-171450">
              <a:buFont typeface="Arial" panose="020B0604020202020204" pitchFamily="34" charset="0"/>
              <a:buChar char="•"/>
            </a:pPr>
            <a:endParaRPr lang="en-US" sz="1200" dirty="0">
              <a:solidFill>
                <a:schemeClr val="tx2"/>
              </a:solidFill>
            </a:endParaRPr>
          </a:p>
          <a:p>
            <a:pPr marL="171450" indent="-171450">
              <a:buFont typeface="Arial" panose="020B0604020202020204" pitchFamily="34" charset="0"/>
              <a:buChar char="•"/>
            </a:pPr>
            <a:r>
              <a:rPr lang="en-US" sz="1200" dirty="0">
                <a:solidFill>
                  <a:schemeClr val="tx2"/>
                </a:solidFill>
              </a:rPr>
              <a:t>We will be creating an Advisory Council to oversee that these recommendations and we will make sure that these recommendations….</a:t>
            </a:r>
          </a:p>
          <a:p>
            <a:pPr marL="171450" indent="-171450">
              <a:buFont typeface="Arial" panose="020B0604020202020204" pitchFamily="34" charset="0"/>
              <a:buChar char="•"/>
            </a:pPr>
            <a:endParaRPr lang="en-US" sz="1200" dirty="0">
              <a:solidFill>
                <a:schemeClr val="tx2"/>
              </a:solidFill>
            </a:endParaRPr>
          </a:p>
          <a:p>
            <a:pPr marL="171450" indent="-171450">
              <a:buFont typeface="Arial" panose="020B0604020202020204" pitchFamily="34" charset="0"/>
              <a:buChar char="•"/>
            </a:pPr>
            <a:r>
              <a:rPr lang="en-US" sz="1200" dirty="0">
                <a:solidFill>
                  <a:schemeClr val="tx2"/>
                </a:solidFill>
              </a:rPr>
              <a:t>And we will be providing you an update at the May 2023 HOD.</a:t>
            </a:r>
          </a:p>
          <a:p>
            <a:pPr marL="171450" indent="-171450">
              <a:buFont typeface="Arial" panose="020B0604020202020204" pitchFamily="34" charset="0"/>
              <a:buChar char="•"/>
            </a:pPr>
            <a:endParaRPr lang="en-US" sz="1200" dirty="0">
              <a:solidFill>
                <a:schemeClr val="tx2"/>
              </a:solidFill>
            </a:endParaRPr>
          </a:p>
        </p:txBody>
      </p:sp>
      <p:sp>
        <p:nvSpPr>
          <p:cNvPr id="4" name="Slide Number Placeholder 3"/>
          <p:cNvSpPr>
            <a:spLocks noGrp="1"/>
          </p:cNvSpPr>
          <p:nvPr>
            <p:ph type="sldNum" sz="quarter" idx="5"/>
          </p:nvPr>
        </p:nvSpPr>
        <p:spPr/>
        <p:txBody>
          <a:bodyPr/>
          <a:lstStyle/>
          <a:p>
            <a:fld id="{32BF9438-3EEF-4192-9815-F6F44770AEF7}" type="slidenum">
              <a:rPr lang="en-US" smtClean="0"/>
              <a:t>21</a:t>
            </a:fld>
            <a:endParaRPr lang="en-US" dirty="0"/>
          </a:p>
        </p:txBody>
      </p:sp>
    </p:spTree>
    <p:extLst>
      <p:ext uri="{BB962C8B-B14F-4D97-AF65-F5344CB8AC3E}">
        <p14:creationId xmlns:p14="http://schemas.microsoft.com/office/powerpoint/2010/main" val="266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Good evening, fellow delegates!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am honored to have the opportunity to give you an update on PSEA’s work on Diversity, Equity, and Inclusion.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4</a:t>
            </a:fld>
            <a:endParaRPr lang="en-US" dirty="0"/>
          </a:p>
        </p:txBody>
      </p:sp>
    </p:spTree>
    <p:extLst>
      <p:ext uri="{BB962C8B-B14F-4D97-AF65-F5344CB8AC3E}">
        <p14:creationId xmlns:p14="http://schemas.microsoft.com/office/powerpoint/2010/main" val="2698010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again to our Task Force and many others who participated - </a:t>
            </a:r>
          </a:p>
          <a:p>
            <a:pPr marL="171450" indent="-171450">
              <a:buFont typeface="Arial" panose="020B0604020202020204" pitchFamily="34" charset="0"/>
              <a:buChar char="•"/>
            </a:pPr>
            <a:endParaRPr lang="en-US" sz="1200" dirty="0">
              <a:solidFill>
                <a:schemeClr val="tx2"/>
              </a:solidFill>
            </a:endParaRPr>
          </a:p>
          <a:p>
            <a:pPr marL="171450" indent="-171450">
              <a:buFont typeface="Arial" panose="020B0604020202020204" pitchFamily="34" charset="0"/>
              <a:buChar char="•"/>
            </a:pPr>
            <a:r>
              <a:rPr lang="en-US" b="1" dirty="0"/>
              <a:t>MAC </a:t>
            </a:r>
            <a:r>
              <a:rPr lang="en-US" b="0" dirty="0"/>
              <a:t>hearing in March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Region delegates who listened to presentations of the DEI statement</a:t>
            </a:r>
            <a:endParaRPr lang="en-US" b="1" dirty="0"/>
          </a:p>
          <a:p>
            <a:pPr marL="171450" indent="-171450">
              <a:buFont typeface="Arial" panose="020B0604020202020204" pitchFamily="34" charset="0"/>
              <a:buChar char="•"/>
            </a:pPr>
            <a:r>
              <a:rPr lang="en-US" dirty="0"/>
              <a:t>Local leaders and staff who Took the Survey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Anyone who shared thoughts at Spring Leadership Conference in March 2022</a:t>
            </a:r>
          </a:p>
          <a:p>
            <a:pPr marL="171450" indent="-171450">
              <a:buFont typeface="Arial" panose="020B0604020202020204" pitchFamily="34" charset="0"/>
              <a:buChar char="•"/>
            </a:pPr>
            <a:r>
              <a:rPr lang="en-US" dirty="0"/>
              <a:t>Those delegates who listened to Ascension’s up back in May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the months and years to come, our team up on stage is counting on each of you to help with steps moving forward. </a:t>
            </a:r>
          </a:p>
          <a:p>
            <a:pPr marL="171450" indent="-171450">
              <a:buFont typeface="Arial" panose="020B0604020202020204" pitchFamily="34" charset="0"/>
              <a:buChar char="•"/>
            </a:pPr>
            <a:r>
              <a:rPr lang="en-US" dirty="0"/>
              <a:t>Let’s keep having uncomfortable conversations for the good of our union, and the students and communities we serve.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Again, thank you to President Askey and the Task Force for your vision and dedication to making our association the best it can be.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Thank you</a:t>
            </a:r>
          </a:p>
        </p:txBody>
      </p:sp>
      <p:sp>
        <p:nvSpPr>
          <p:cNvPr id="4" name="Slide Number Placeholder 3"/>
          <p:cNvSpPr>
            <a:spLocks noGrp="1"/>
          </p:cNvSpPr>
          <p:nvPr>
            <p:ph type="sldNum" sz="quarter" idx="5"/>
          </p:nvPr>
        </p:nvSpPr>
        <p:spPr/>
        <p:txBody>
          <a:bodyPr/>
          <a:lstStyle/>
          <a:p>
            <a:fld id="{32BF9438-3EEF-4192-9815-F6F44770AEF7}" type="slidenum">
              <a:rPr lang="en-US" smtClean="0"/>
              <a:t>22</a:t>
            </a:fld>
            <a:endParaRPr lang="en-US" dirty="0"/>
          </a:p>
        </p:txBody>
      </p:sp>
    </p:spTree>
    <p:extLst>
      <p:ext uri="{BB962C8B-B14F-4D97-AF65-F5344CB8AC3E}">
        <p14:creationId xmlns:p14="http://schemas.microsoft.com/office/powerpoint/2010/main" val="632955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9653DE-534F-344F-B553-49E9F03EB3DF}" type="slidenum">
              <a:rPr lang="en-US" smtClean="0"/>
              <a:t>23</a:t>
            </a:fld>
            <a:endParaRPr lang="en-US"/>
          </a:p>
        </p:txBody>
      </p:sp>
    </p:spTree>
    <p:extLst>
      <p:ext uri="{BB962C8B-B14F-4D97-AF65-F5344CB8AC3E}">
        <p14:creationId xmlns:p14="http://schemas.microsoft.com/office/powerpoint/2010/main" val="241901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a:solidFill>
                  <a:schemeClr val="tx2"/>
                </a:solidFill>
              </a:rPr>
              <a:t>I am joined tonight by members from our Task Force on Racial Justice. </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Pres Askey and I asked them to join us on stage because this task force dedicated a great of time to making sure we were implementing the </a:t>
            </a:r>
            <a:r>
              <a:rPr lang="en-US" sz="1600" dirty="0" err="1">
                <a:solidFill>
                  <a:schemeClr val="tx2"/>
                </a:solidFill>
              </a:rPr>
              <a:t>dei</a:t>
            </a:r>
            <a:r>
              <a:rPr lang="en-US" sz="1600" dirty="0">
                <a:solidFill>
                  <a:schemeClr val="tx2"/>
                </a:solidFill>
              </a:rPr>
              <a:t> statement adopted at the May 2021 House of Delegates. </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It has been my honor to work by their sides. </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I am going to introduce them and ask them to stand and for you to express thanks for their work and dedication.</a:t>
            </a:r>
          </a:p>
          <a:p>
            <a:pPr marL="285750" indent="-285750">
              <a:buFont typeface="Arial" panose="020B0604020202020204" pitchFamily="34" charset="0"/>
              <a:buChar char="•"/>
            </a:pPr>
            <a:endParaRPr lang="en-US" sz="1600" dirty="0">
              <a:solidFill>
                <a:schemeClr val="tx2"/>
              </a:solidFill>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Rich Askey, PSEA President</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Aaron Chapin, PSEA Vice President; Task Force Chair</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Jeff Ney, PSEA Treasurer</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Giselle Bey, PSEA Minority Affairs Committee Chair</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Rudy Burruss, PSEA ESP Region President</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Treci Butler, PSEA Ethnic Minority Caucus</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Nick Coombs, PSEA Ethnic Minority Caucus</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Theresa Flood, PSEA Educational Justice Committee Chair</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Michele Heh, PSEA Educational Justice Committee</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Becky McLain, PSEA Minority Affairs Committee</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Kizzy Nicholas, PSEA Ethnic Minority Representative</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Rolanda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SanMartin</a:t>
            </a:r>
            <a:r>
              <a:rPr lang="en-US" sz="1600" dirty="0">
                <a:effectLst/>
                <a:latin typeface="Calibri" panose="020F0502020204030204" pitchFamily="34" charset="0"/>
                <a:ea typeface="Calibri" panose="020F0502020204030204" pitchFamily="34" charset="0"/>
                <a:cs typeface="Times New Roman" panose="02020603050405020304" pitchFamily="18" charset="0"/>
              </a:rPr>
              <a:t>, PSEA Resolutions Committee</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Dee Scales, PSEA Resolutions Committee</a:t>
            </a:r>
          </a:p>
          <a:p>
            <a:pPr marL="0" marR="0">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Linda Torres, PSEA Staff Consultant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Beth Zampogna, PSEA Staff Consultant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endParaRPr lang="en-US" sz="1600" dirty="0">
              <a:solidFill>
                <a:schemeClr val="tx2"/>
              </a:solidFill>
            </a:endParaRPr>
          </a:p>
          <a:p>
            <a:pPr marL="0" indent="0">
              <a:buFont typeface="Arial" panose="020B0604020202020204" pitchFamily="34" charset="0"/>
              <a:buNone/>
            </a:pPr>
            <a:r>
              <a:rPr lang="en-US" sz="1600" b="1" i="1" dirty="0">
                <a:solidFill>
                  <a:schemeClr val="tx2"/>
                </a:solidFill>
              </a:rPr>
              <a:t>applause</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They didn’t do it alone, however. I want to thank all who helped. I will share more detail shortly, however many people in this room and </a:t>
            </a:r>
            <a:r>
              <a:rPr lang="en-US" sz="1600">
                <a:solidFill>
                  <a:schemeClr val="tx2"/>
                </a:solidFill>
              </a:rPr>
              <a:t>at home have </a:t>
            </a:r>
            <a:r>
              <a:rPr lang="en-US" sz="1600" dirty="0">
                <a:solidFill>
                  <a:schemeClr val="tx2"/>
                </a:solidFill>
              </a:rPr>
              <a:t>had input into PSEA’s DEI journey, and we are going to count on every one of you to help us continue this important work.</a:t>
            </a:r>
          </a:p>
        </p:txBody>
      </p:sp>
      <p:sp>
        <p:nvSpPr>
          <p:cNvPr id="4" name="Slide Number Placeholder 3"/>
          <p:cNvSpPr>
            <a:spLocks noGrp="1"/>
          </p:cNvSpPr>
          <p:nvPr>
            <p:ph type="sldNum" sz="quarter" idx="5"/>
          </p:nvPr>
        </p:nvSpPr>
        <p:spPr/>
        <p:txBody>
          <a:bodyPr/>
          <a:lstStyle/>
          <a:p>
            <a:fld id="{32BF9438-3EEF-4192-9815-F6F44770AEF7}" type="slidenum">
              <a:rPr lang="en-US" smtClean="0"/>
              <a:t>5</a:t>
            </a:fld>
            <a:endParaRPr lang="en-US" dirty="0"/>
          </a:p>
        </p:txBody>
      </p:sp>
    </p:spTree>
    <p:extLst>
      <p:ext uri="{BB962C8B-B14F-4D97-AF65-F5344CB8AC3E}">
        <p14:creationId xmlns:p14="http://schemas.microsoft.com/office/powerpoint/2010/main" val="152654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2020, PSEA </a:t>
            </a:r>
            <a:r>
              <a:rPr lang="en-US" sz="1200" dirty="0">
                <a:solidFill>
                  <a:schemeClr val="tx2"/>
                </a:solidFill>
              </a:rPr>
              <a:t>recognized our responsibility, both </a:t>
            </a:r>
            <a:r>
              <a:rPr lang="en-US" dirty="0"/>
              <a:t>as a m</a:t>
            </a:r>
            <a:r>
              <a:rPr lang="en-US" sz="1200" dirty="0">
                <a:solidFill>
                  <a:schemeClr val="tx2"/>
                </a:solidFill>
              </a:rPr>
              <a:t>ember-driven organization rooted in our values and beliefs and the largest public-sector union in PA -to use our collective power for effecting racial and social justice. </a:t>
            </a:r>
          </a:p>
          <a:p>
            <a:pPr marL="171450" indent="-171450">
              <a:buFont typeface="Arial" panose="020B0604020202020204" pitchFamily="34" charset="0"/>
              <a:buChar char="•"/>
            </a:pPr>
            <a:endParaRPr lang="en-US" sz="1200" dirty="0">
              <a:solidFill>
                <a:schemeClr val="tx2"/>
              </a:solidFill>
            </a:endParaRPr>
          </a:p>
          <a:p>
            <a:pPr marL="171450" indent="-171450">
              <a:buFont typeface="Arial" panose="020B0604020202020204" pitchFamily="34" charset="0"/>
              <a:buChar char="•"/>
            </a:pPr>
            <a:r>
              <a:rPr lang="en-US" sz="1200" dirty="0">
                <a:solidFill>
                  <a:schemeClr val="tx2"/>
                </a:solidFill>
              </a:rPr>
              <a:t>The Taskforce was created by President Askey , work began, development of the DEI statement commenced, and it was shared with our regions and approved overwhelming by the delegates of the May 2021 HOD</a:t>
            </a:r>
          </a:p>
        </p:txBody>
      </p:sp>
      <p:sp>
        <p:nvSpPr>
          <p:cNvPr id="4" name="Slide Number Placeholder 3"/>
          <p:cNvSpPr>
            <a:spLocks noGrp="1"/>
          </p:cNvSpPr>
          <p:nvPr>
            <p:ph type="sldNum" sz="quarter" idx="5"/>
          </p:nvPr>
        </p:nvSpPr>
        <p:spPr/>
        <p:txBody>
          <a:bodyPr/>
          <a:lstStyle/>
          <a:p>
            <a:fld id="{32BF9438-3EEF-4192-9815-F6F44770AEF7}" type="slidenum">
              <a:rPr lang="en-US" smtClean="0"/>
              <a:t>6</a:t>
            </a:fld>
            <a:endParaRPr lang="en-US" dirty="0"/>
          </a:p>
        </p:txBody>
      </p:sp>
    </p:spTree>
    <p:extLst>
      <p:ext uri="{BB962C8B-B14F-4D97-AF65-F5344CB8AC3E}">
        <p14:creationId xmlns:p14="http://schemas.microsoft.com/office/powerpoint/2010/main" val="1092593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 refresher on core elements of the DEI Statement delegates passed in May 2021–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how WE/PSEA define these terms –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These definitions are essential and anchor us in common understanding of what we believe in…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It’s what we will fight for.</a:t>
            </a:r>
          </a:p>
        </p:txBody>
      </p:sp>
      <p:sp>
        <p:nvSpPr>
          <p:cNvPr id="4" name="Slide Number Placeholder 3"/>
          <p:cNvSpPr>
            <a:spLocks noGrp="1"/>
          </p:cNvSpPr>
          <p:nvPr>
            <p:ph type="sldNum" sz="quarter" idx="5"/>
          </p:nvPr>
        </p:nvSpPr>
        <p:spPr/>
        <p:txBody>
          <a:bodyPr/>
          <a:lstStyle/>
          <a:p>
            <a:fld id="{1D0CA333-C6DA-40F6-9E6F-17B41A0D6053}" type="slidenum">
              <a:rPr lang="en-US" smtClean="0"/>
              <a:t>7</a:t>
            </a:fld>
            <a:endParaRPr lang="en-US" dirty="0"/>
          </a:p>
        </p:txBody>
      </p:sp>
    </p:spTree>
    <p:extLst>
      <p:ext uri="{BB962C8B-B14F-4D97-AF65-F5344CB8AC3E}">
        <p14:creationId xmlns:p14="http://schemas.microsoft.com/office/powerpoint/2010/main" val="262844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refresher on core elements of the DEI Statement – </a:t>
            </a:r>
          </a:p>
          <a:p>
            <a:pPr marL="171450" indent="-171450">
              <a:buFont typeface="Arial" panose="020B0604020202020204" pitchFamily="34" charset="0"/>
              <a:buChar char="•"/>
            </a:pPr>
            <a:endParaRPr lang="en-US" sz="1200" b="1" u="sng"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u="none" kern="1200" dirty="0">
                <a:solidFill>
                  <a:schemeClr val="tx1"/>
                </a:solidFill>
                <a:effectLst/>
                <a:latin typeface="+mn-lt"/>
                <a:ea typeface="+mn-ea"/>
                <a:cs typeface="+mn-cs"/>
              </a:rPr>
              <a:t>These elements are from the “HOLDING OURSELVES ACCOUNTABLE” section of the DEI Statement </a:t>
            </a:r>
          </a:p>
          <a:p>
            <a:pPr marL="171450" indent="-171450">
              <a:buFont typeface="Arial" panose="020B0604020202020204" pitchFamily="34" charset="0"/>
              <a:buChar char="•"/>
            </a:pPr>
            <a:endParaRPr lang="en-US" sz="1200" b="0" u="non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u="none" kern="1200" dirty="0">
                <a:solidFill>
                  <a:schemeClr val="tx1"/>
                </a:solidFill>
                <a:effectLst/>
                <a:latin typeface="+mn-lt"/>
                <a:ea typeface="+mn-ea"/>
                <a:cs typeface="+mn-cs"/>
              </a:rPr>
              <a:t>and for PSEA to create the roadmap, we need to better understand our starting point. </a:t>
            </a:r>
          </a:p>
          <a:p>
            <a:pPr marL="171450" indent="-171450">
              <a:buFont typeface="Arial" panose="020B0604020202020204" pitchFamily="34" charset="0"/>
              <a:buChar char="•"/>
            </a:pPr>
            <a:endParaRPr lang="en-US" sz="1200" b="1" u="non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u="none" kern="1200" dirty="0">
                <a:solidFill>
                  <a:schemeClr val="tx1"/>
                </a:solidFill>
                <a:effectLst/>
                <a:latin typeface="+mn-lt"/>
                <a:ea typeface="+mn-ea"/>
                <a:cs typeface="+mn-cs"/>
              </a:rPr>
              <a:t>That’s where the Equity Audit comes in</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F10B4DF-7786-4851-B3EA-C7F8F073FD96}" type="slidenum">
              <a:rPr lang="en-US" smtClean="0"/>
              <a:t>8</a:t>
            </a:fld>
            <a:endParaRPr lang="en-US" dirty="0"/>
          </a:p>
        </p:txBody>
      </p:sp>
    </p:spTree>
    <p:extLst>
      <p:ext uri="{BB962C8B-B14F-4D97-AF65-F5344CB8AC3E}">
        <p14:creationId xmlns:p14="http://schemas.microsoft.com/office/powerpoint/2010/main" val="48863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tx2"/>
                </a:solidFill>
              </a:rPr>
              <a:t>More than a year ago, our Task Force began the second charge assigned to us.</a:t>
            </a:r>
          </a:p>
          <a:p>
            <a:pPr marL="171450" indent="-171450">
              <a:buFont typeface="Arial" panose="020B0604020202020204" pitchFamily="34" charset="0"/>
              <a:buChar char="•"/>
            </a:pPr>
            <a:endParaRPr lang="en-US" sz="1200" dirty="0">
              <a:solidFill>
                <a:schemeClr val="tx2"/>
              </a:solidFill>
            </a:endParaRPr>
          </a:p>
          <a:p>
            <a:pPr marL="171450" indent="-171450">
              <a:buFont typeface="Arial" panose="020B0604020202020204" pitchFamily="34" charset="0"/>
              <a:buChar char="•"/>
            </a:pPr>
            <a:r>
              <a:rPr lang="en-US" sz="1200" dirty="0">
                <a:solidFill>
                  <a:schemeClr val="tx2"/>
                </a:solidFill>
              </a:rPr>
              <a:t>We partnered with Ascension Worldwide who conducted the equity audit on our association.  </a:t>
            </a:r>
          </a:p>
          <a:p>
            <a:pPr marL="171450" indent="-171450">
              <a:buFont typeface="Arial" panose="020B0604020202020204" pitchFamily="34" charset="0"/>
              <a:buChar char="•"/>
            </a:pPr>
            <a:endParaRPr lang="en-US" sz="1200" dirty="0">
              <a:solidFill>
                <a:schemeClr val="tx2"/>
              </a:solidFill>
            </a:endParaRPr>
          </a:p>
          <a:p>
            <a:pPr marL="171450" indent="-171450">
              <a:buFont typeface="Arial" panose="020B0604020202020204" pitchFamily="34" charset="0"/>
              <a:buChar char="•"/>
            </a:pPr>
            <a:r>
              <a:rPr lang="en-US" sz="1200" dirty="0">
                <a:solidFill>
                  <a:schemeClr val="tx2"/>
                </a:solidFill>
              </a:rPr>
              <a:t>This took almost a year for Ascension to review our documents, understand our association, and have countless conversations with members.</a:t>
            </a:r>
          </a:p>
        </p:txBody>
      </p:sp>
      <p:sp>
        <p:nvSpPr>
          <p:cNvPr id="4" name="Slide Number Placeholder 3"/>
          <p:cNvSpPr>
            <a:spLocks noGrp="1"/>
          </p:cNvSpPr>
          <p:nvPr>
            <p:ph type="sldNum" sz="quarter" idx="5"/>
          </p:nvPr>
        </p:nvSpPr>
        <p:spPr/>
        <p:txBody>
          <a:bodyPr/>
          <a:lstStyle/>
          <a:p>
            <a:fld id="{32BF9438-3EEF-4192-9815-F6F44770AEF7}" type="slidenum">
              <a:rPr lang="en-US" smtClean="0"/>
              <a:t>9</a:t>
            </a:fld>
            <a:endParaRPr lang="en-US" dirty="0"/>
          </a:p>
        </p:txBody>
      </p:sp>
    </p:spTree>
    <p:extLst>
      <p:ext uri="{BB962C8B-B14F-4D97-AF65-F5344CB8AC3E}">
        <p14:creationId xmlns:p14="http://schemas.microsoft.com/office/powerpoint/2010/main" val="7028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will give you an overview of the recommendations.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You will find a summary doc with more detail on the HOD web page, www.psea.org/hod2022.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you will see the letter the task force sent to the Board of Directors when they reviewed Ascension’s equity audit.</a:t>
            </a:r>
          </a:p>
        </p:txBody>
      </p:sp>
      <p:sp>
        <p:nvSpPr>
          <p:cNvPr id="4" name="Slide Number Placeholder 3"/>
          <p:cNvSpPr>
            <a:spLocks noGrp="1"/>
          </p:cNvSpPr>
          <p:nvPr>
            <p:ph type="sldNum" sz="quarter" idx="5"/>
          </p:nvPr>
        </p:nvSpPr>
        <p:spPr/>
        <p:txBody>
          <a:bodyPr/>
          <a:lstStyle/>
          <a:p>
            <a:fld id="{32BF9438-3EEF-4192-9815-F6F44770AEF7}" type="slidenum">
              <a:rPr lang="en-US" smtClean="0"/>
              <a:t>10</a:t>
            </a:fld>
            <a:endParaRPr lang="en-US" dirty="0"/>
          </a:p>
        </p:txBody>
      </p:sp>
    </p:spTree>
    <p:extLst>
      <p:ext uri="{BB962C8B-B14F-4D97-AF65-F5344CB8AC3E}">
        <p14:creationId xmlns:p14="http://schemas.microsoft.com/office/powerpoint/2010/main" val="354912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taskforce worked to help us craft a Request for Proposal that we issued in August of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review, PSEA retained the services of Ascension Worldwide in Sept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Ascension Worldwide 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global minority-owned consulting firm that has a presence in Pennsylvania.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They have been easy to work with, and a great partner in this process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11</a:t>
            </a:fld>
            <a:endParaRPr lang="en-US" dirty="0"/>
          </a:p>
        </p:txBody>
      </p:sp>
    </p:spTree>
    <p:extLst>
      <p:ext uri="{BB962C8B-B14F-4D97-AF65-F5344CB8AC3E}">
        <p14:creationId xmlns:p14="http://schemas.microsoft.com/office/powerpoint/2010/main" val="1820610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FD177CC8-001B-43AD-8769-8F49681EBEDD}"/>
              </a:ext>
            </a:extLst>
          </p:cNvPr>
          <p:cNvSpPr>
            <a:spLocks noGrp="1"/>
          </p:cNvSpPr>
          <p:nvPr>
            <p:ph type="pic" sz="quarter" idx="13"/>
          </p:nvPr>
        </p:nvSpPr>
        <p:spPr>
          <a:xfrm>
            <a:off x="0" y="0"/>
            <a:ext cx="11273115" cy="6858000"/>
          </a:xfrm>
          <a:custGeom>
            <a:avLst/>
            <a:gdLst>
              <a:gd name="connsiteX0" fmla="*/ 3348090 w 11273115"/>
              <a:gd name="connsiteY0" fmla="*/ 0 h 6858000"/>
              <a:gd name="connsiteX1" fmla="*/ 3350669 w 11273115"/>
              <a:gd name="connsiteY1" fmla="*/ 66 h 6858000"/>
              <a:gd name="connsiteX2" fmla="*/ 3350669 w 11273115"/>
              <a:gd name="connsiteY2" fmla="*/ 0 h 6858000"/>
              <a:gd name="connsiteX3" fmla="*/ 11272195 w 11273115"/>
              <a:gd name="connsiteY3" fmla="*/ 0 h 6858000"/>
              <a:gd name="connsiteX4" fmla="*/ 11272195 w 11273115"/>
              <a:gd name="connsiteY4" fmla="*/ 2961216 h 6858000"/>
              <a:gd name="connsiteX5" fmla="*/ 11271695 w 11273115"/>
              <a:gd name="connsiteY5" fmla="*/ 2961216 h 6858000"/>
              <a:gd name="connsiteX6" fmla="*/ 11273115 w 11273115"/>
              <a:gd name="connsiteY6" fmla="*/ 3017366 h 6858000"/>
              <a:gd name="connsiteX7" fmla="*/ 7818094 w 11273115"/>
              <a:gd name="connsiteY7" fmla="*/ 6846005 h 6858000"/>
              <a:gd name="connsiteX8" fmla="*/ 7660345 w 11273115"/>
              <a:gd name="connsiteY8" fmla="*/ 6858000 h 6858000"/>
              <a:gd name="connsiteX9" fmla="*/ 0 w 11273115"/>
              <a:gd name="connsiteY9" fmla="*/ 6858000 h 6858000"/>
              <a:gd name="connsiteX10" fmla="*/ 0 w 11273115"/>
              <a:gd name="connsiteY10" fmla="*/ 3105006 h 6858000"/>
              <a:gd name="connsiteX11" fmla="*/ 1984 w 11273115"/>
              <a:gd name="connsiteY11" fmla="*/ 3078405 h 6858000"/>
              <a:gd name="connsiteX12" fmla="*/ 3348090 w 11273115"/>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3115" h="6858000">
                <a:moveTo>
                  <a:pt x="3348090" y="0"/>
                </a:moveTo>
                <a:lnTo>
                  <a:pt x="3350669" y="66"/>
                </a:lnTo>
                <a:lnTo>
                  <a:pt x="3350669" y="0"/>
                </a:lnTo>
                <a:lnTo>
                  <a:pt x="11272195" y="0"/>
                </a:lnTo>
                <a:lnTo>
                  <a:pt x="11272195" y="2961216"/>
                </a:lnTo>
                <a:lnTo>
                  <a:pt x="11271695" y="2961216"/>
                </a:lnTo>
                <a:lnTo>
                  <a:pt x="11273115" y="3017366"/>
                </a:lnTo>
                <a:cubicBezTo>
                  <a:pt x="11273115" y="5009996"/>
                  <a:pt x="9758729" y="6648923"/>
                  <a:pt x="7818094" y="6846005"/>
                </a:cubicBezTo>
                <a:lnTo>
                  <a:pt x="7660345" y="6858000"/>
                </a:lnTo>
                <a:lnTo>
                  <a:pt x="0" y="6858000"/>
                </a:lnTo>
                <a:lnTo>
                  <a:pt x="0" y="3105006"/>
                </a:lnTo>
                <a:lnTo>
                  <a:pt x="1984" y="3078405"/>
                </a:lnTo>
                <a:cubicBezTo>
                  <a:pt x="174228" y="1349311"/>
                  <a:pt x="1606596" y="0"/>
                  <a:pt x="3348090" y="0"/>
                </a:cubicBezTo>
                <a:close/>
              </a:path>
            </a:pathLst>
          </a:custGeom>
          <a:solidFill>
            <a:schemeClr val="accent6"/>
          </a:solidFill>
        </p:spPr>
        <p:txBody>
          <a:bodyPr wrap="square" anchor="ctr">
            <a:noAutofit/>
          </a:bodyPr>
          <a:lstStyle>
            <a:lvl1pPr algn="ctr">
              <a:defRPr/>
            </a:lvl1pPr>
          </a:lstStyle>
          <a:p>
            <a:r>
              <a:rPr lang="en-US" dirty="0"/>
              <a:t>Click icon to add picture</a:t>
            </a:r>
          </a:p>
        </p:txBody>
      </p:sp>
      <p:sp>
        <p:nvSpPr>
          <p:cNvPr id="9" name="Freeform: Shape 8">
            <a:extLst>
              <a:ext uri="{FF2B5EF4-FFF2-40B4-BE49-F238E27FC236}">
                <a16:creationId xmlns:a16="http://schemas.microsoft.com/office/drawing/2014/main" id="{ED724945-48CE-43AA-A2D7-D18FC7CB735C}"/>
              </a:ext>
              <a:ext uri="{C183D7F6-B498-43B3-948B-1728B52AA6E4}">
                <adec:decorative xmlns:adec="http://schemas.microsoft.com/office/drawing/2017/decorative" val="1"/>
              </a:ext>
            </a:extLst>
          </p:cNvPr>
          <p:cNvSpPr/>
          <p:nvPr userDrawn="1"/>
        </p:nvSpPr>
        <p:spPr>
          <a:xfrm flipH="1" flipV="1">
            <a:off x="0" y="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itle 1">
            <a:extLst>
              <a:ext uri="{FF2B5EF4-FFF2-40B4-BE49-F238E27FC236}">
                <a16:creationId xmlns:a16="http://schemas.microsoft.com/office/drawing/2014/main" id="{FF4C4F21-0086-44BC-AE2C-731756B16DCD}"/>
              </a:ext>
            </a:extLst>
          </p:cNvPr>
          <p:cNvSpPr>
            <a:spLocks noGrp="1"/>
          </p:cNvSpPr>
          <p:nvPr>
            <p:ph type="ctrTitle"/>
          </p:nvPr>
        </p:nvSpPr>
        <p:spPr>
          <a:xfrm>
            <a:off x="609521" y="4330696"/>
            <a:ext cx="11582479" cy="2527304"/>
          </a:xfrm>
          <a:custGeom>
            <a:avLst/>
            <a:gdLst>
              <a:gd name="connsiteX0" fmla="*/ 326075 w 8600365"/>
              <a:gd name="connsiteY0" fmla="*/ 0 h 1224926"/>
              <a:gd name="connsiteX1" fmla="*/ 827429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87289"/>
              <a:gd name="connsiteY0" fmla="*/ 0 h 1224926"/>
              <a:gd name="connsiteX1" fmla="*/ 8609570 w 8687289"/>
              <a:gd name="connsiteY1" fmla="*/ 0 h 1224926"/>
              <a:gd name="connsiteX2" fmla="*/ 8600365 w 8687289"/>
              <a:gd name="connsiteY2" fmla="*/ 326075 h 1224926"/>
              <a:gd name="connsiteX3" fmla="*/ 8600365 w 8687289"/>
              <a:gd name="connsiteY3" fmla="*/ 1224926 h 1224926"/>
              <a:gd name="connsiteX4" fmla="*/ 8600365 w 8687289"/>
              <a:gd name="connsiteY4" fmla="*/ 1224926 h 1224926"/>
              <a:gd name="connsiteX5" fmla="*/ 0 w 8687289"/>
              <a:gd name="connsiteY5" fmla="*/ 1224926 h 1224926"/>
              <a:gd name="connsiteX6" fmla="*/ 0 w 8687289"/>
              <a:gd name="connsiteY6" fmla="*/ 1224926 h 1224926"/>
              <a:gd name="connsiteX7" fmla="*/ 0 w 8687289"/>
              <a:gd name="connsiteY7" fmla="*/ 326075 h 1224926"/>
              <a:gd name="connsiteX8" fmla="*/ 326075 w 8687289"/>
              <a:gd name="connsiteY8" fmla="*/ 0 h 1224926"/>
              <a:gd name="connsiteX0" fmla="*/ 326075 w 8635417"/>
              <a:gd name="connsiteY0" fmla="*/ 0 h 1224926"/>
              <a:gd name="connsiteX1" fmla="*/ 8533370 w 8635417"/>
              <a:gd name="connsiteY1" fmla="*/ 0 h 1224926"/>
              <a:gd name="connsiteX2" fmla="*/ 8600365 w 8635417"/>
              <a:gd name="connsiteY2" fmla="*/ 326075 h 1224926"/>
              <a:gd name="connsiteX3" fmla="*/ 8600365 w 8635417"/>
              <a:gd name="connsiteY3" fmla="*/ 1224926 h 1224926"/>
              <a:gd name="connsiteX4" fmla="*/ 8600365 w 8635417"/>
              <a:gd name="connsiteY4" fmla="*/ 1224926 h 1224926"/>
              <a:gd name="connsiteX5" fmla="*/ 0 w 8635417"/>
              <a:gd name="connsiteY5" fmla="*/ 1224926 h 1224926"/>
              <a:gd name="connsiteX6" fmla="*/ 0 w 8635417"/>
              <a:gd name="connsiteY6" fmla="*/ 1224926 h 1224926"/>
              <a:gd name="connsiteX7" fmla="*/ 0 w 8635417"/>
              <a:gd name="connsiteY7" fmla="*/ 326075 h 1224926"/>
              <a:gd name="connsiteX8" fmla="*/ 326075 w 8635417"/>
              <a:gd name="connsiteY8" fmla="*/ 0 h 1224926"/>
              <a:gd name="connsiteX0" fmla="*/ 326075 w 8626903"/>
              <a:gd name="connsiteY0" fmla="*/ 0 h 1224926"/>
              <a:gd name="connsiteX1" fmla="*/ 8518130 w 8626903"/>
              <a:gd name="connsiteY1" fmla="*/ 0 h 1224926"/>
              <a:gd name="connsiteX2" fmla="*/ 8600365 w 8626903"/>
              <a:gd name="connsiteY2" fmla="*/ 326075 h 1224926"/>
              <a:gd name="connsiteX3" fmla="*/ 8600365 w 8626903"/>
              <a:gd name="connsiteY3" fmla="*/ 1224926 h 1224926"/>
              <a:gd name="connsiteX4" fmla="*/ 8600365 w 8626903"/>
              <a:gd name="connsiteY4" fmla="*/ 1224926 h 1224926"/>
              <a:gd name="connsiteX5" fmla="*/ 0 w 8626903"/>
              <a:gd name="connsiteY5" fmla="*/ 1224926 h 1224926"/>
              <a:gd name="connsiteX6" fmla="*/ 0 w 8626903"/>
              <a:gd name="connsiteY6" fmla="*/ 1224926 h 1224926"/>
              <a:gd name="connsiteX7" fmla="*/ 0 w 8626903"/>
              <a:gd name="connsiteY7" fmla="*/ 326075 h 1224926"/>
              <a:gd name="connsiteX8" fmla="*/ 326075 w 8626903"/>
              <a:gd name="connsiteY8" fmla="*/ 0 h 1224926"/>
              <a:gd name="connsiteX0" fmla="*/ 326075 w 8600365"/>
              <a:gd name="connsiteY0" fmla="*/ 0 h 1224926"/>
              <a:gd name="connsiteX1" fmla="*/ 851813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00365"/>
              <a:gd name="connsiteY0" fmla="*/ 0 h 1224926"/>
              <a:gd name="connsiteX1" fmla="*/ 8518130 w 8600365"/>
              <a:gd name="connsiteY1" fmla="*/ 0 h 1224926"/>
              <a:gd name="connsiteX2" fmla="*/ 8600365 w 8600365"/>
              <a:gd name="connsiteY2" fmla="*/ 76422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06958"/>
              <a:gd name="connsiteY0" fmla="*/ 0 h 1224926"/>
              <a:gd name="connsiteX1" fmla="*/ 8603855 w 8606958"/>
              <a:gd name="connsiteY1" fmla="*/ 0 h 1224926"/>
              <a:gd name="connsiteX2" fmla="*/ 8600365 w 8606958"/>
              <a:gd name="connsiteY2" fmla="*/ 764225 h 1224926"/>
              <a:gd name="connsiteX3" fmla="*/ 8600365 w 8606958"/>
              <a:gd name="connsiteY3" fmla="*/ 1224926 h 1224926"/>
              <a:gd name="connsiteX4" fmla="*/ 8600365 w 8606958"/>
              <a:gd name="connsiteY4" fmla="*/ 1224926 h 1224926"/>
              <a:gd name="connsiteX5" fmla="*/ 0 w 8606958"/>
              <a:gd name="connsiteY5" fmla="*/ 1224926 h 1224926"/>
              <a:gd name="connsiteX6" fmla="*/ 0 w 8606958"/>
              <a:gd name="connsiteY6" fmla="*/ 1224926 h 1224926"/>
              <a:gd name="connsiteX7" fmla="*/ 0 w 8606958"/>
              <a:gd name="connsiteY7" fmla="*/ 326075 h 1224926"/>
              <a:gd name="connsiteX8" fmla="*/ 326075 w 8606958"/>
              <a:gd name="connsiteY8" fmla="*/ 0 h 1224926"/>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0 w 8606958"/>
              <a:gd name="connsiteY7" fmla="*/ 338448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932911 w 8817050"/>
              <a:gd name="connsiteY0" fmla="*/ 0 h 1237299"/>
              <a:gd name="connsiteX1" fmla="*/ 8813947 w 8817050"/>
              <a:gd name="connsiteY1" fmla="*/ 12373 h 1237299"/>
              <a:gd name="connsiteX2" fmla="*/ 8810457 w 8817050"/>
              <a:gd name="connsiteY2" fmla="*/ 776598 h 1237299"/>
              <a:gd name="connsiteX3" fmla="*/ 8810457 w 8817050"/>
              <a:gd name="connsiteY3" fmla="*/ 1237299 h 1237299"/>
              <a:gd name="connsiteX4" fmla="*/ 8810457 w 8817050"/>
              <a:gd name="connsiteY4" fmla="*/ 1237299 h 1237299"/>
              <a:gd name="connsiteX5" fmla="*/ 210092 w 8817050"/>
              <a:gd name="connsiteY5" fmla="*/ 1237299 h 1237299"/>
              <a:gd name="connsiteX6" fmla="*/ 313904 w 8817050"/>
              <a:gd name="connsiteY6" fmla="*/ 810431 h 1237299"/>
              <a:gd name="connsiteX7" fmla="*/ 615903 w 8817050"/>
              <a:gd name="connsiteY7" fmla="*/ 480737 h 1237299"/>
              <a:gd name="connsiteX8" fmla="*/ 1932911 w 8817050"/>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405811 w 8606958"/>
              <a:gd name="connsiteY7" fmla="*/ 480737 h 1237299"/>
              <a:gd name="connsiteX8" fmla="*/ 1722819 w 8606958"/>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414334 w 8615481"/>
              <a:gd name="connsiteY7" fmla="*/ 4807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27632 w 8611771"/>
              <a:gd name="connsiteY0" fmla="*/ 0 h 1237299"/>
              <a:gd name="connsiteX1" fmla="*/ 8608668 w 8611771"/>
              <a:gd name="connsiteY1" fmla="*/ 12373 h 1237299"/>
              <a:gd name="connsiteX2" fmla="*/ 8605178 w 8611771"/>
              <a:gd name="connsiteY2" fmla="*/ 776598 h 1237299"/>
              <a:gd name="connsiteX3" fmla="*/ 8605178 w 8611771"/>
              <a:gd name="connsiteY3" fmla="*/ 1237299 h 1237299"/>
              <a:gd name="connsiteX4" fmla="*/ 8605178 w 8611771"/>
              <a:gd name="connsiteY4" fmla="*/ 1237299 h 1237299"/>
              <a:gd name="connsiteX5" fmla="*/ 4813 w 8611771"/>
              <a:gd name="connsiteY5" fmla="*/ 1237299 h 1237299"/>
              <a:gd name="connsiteX6" fmla="*/ 108625 w 8611771"/>
              <a:gd name="connsiteY6" fmla="*/ 810431 h 1237299"/>
              <a:gd name="connsiteX7" fmla="*/ 778685 w 8611771"/>
              <a:gd name="connsiteY7" fmla="*/ 251837 h 1237299"/>
              <a:gd name="connsiteX8" fmla="*/ 1727632 w 8611771"/>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773872 w 8606958"/>
              <a:gd name="connsiteY7" fmla="*/ 251837 h 1237299"/>
              <a:gd name="connsiteX8" fmla="*/ 1722819 w 8606958"/>
              <a:gd name="connsiteY8" fmla="*/ 0 h 1237299"/>
              <a:gd name="connsiteX0" fmla="*/ 1726697 w 8610836"/>
              <a:gd name="connsiteY0" fmla="*/ 0 h 1237299"/>
              <a:gd name="connsiteX1" fmla="*/ 8607733 w 8610836"/>
              <a:gd name="connsiteY1" fmla="*/ 12373 h 1237299"/>
              <a:gd name="connsiteX2" fmla="*/ 8604243 w 8610836"/>
              <a:gd name="connsiteY2" fmla="*/ 776598 h 1237299"/>
              <a:gd name="connsiteX3" fmla="*/ 8604243 w 8610836"/>
              <a:gd name="connsiteY3" fmla="*/ 1237299 h 1237299"/>
              <a:gd name="connsiteX4" fmla="*/ 8604243 w 8610836"/>
              <a:gd name="connsiteY4" fmla="*/ 1237299 h 1237299"/>
              <a:gd name="connsiteX5" fmla="*/ 3878 w 8610836"/>
              <a:gd name="connsiteY5" fmla="*/ 1237299 h 1237299"/>
              <a:gd name="connsiteX6" fmla="*/ 88815 w 8610836"/>
              <a:gd name="connsiteY6" fmla="*/ 810431 h 1237299"/>
              <a:gd name="connsiteX7" fmla="*/ 777750 w 8610836"/>
              <a:gd name="connsiteY7" fmla="*/ 251837 h 1237299"/>
              <a:gd name="connsiteX8" fmla="*/ 1726697 w 8610836"/>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637882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637882 w 8606958"/>
              <a:gd name="connsiteY8" fmla="*/ 0 h 1237299"/>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2298504 w 8606958"/>
              <a:gd name="connsiteY7" fmla="*/ 0 h 1249672"/>
              <a:gd name="connsiteX0" fmla="*/ 2600441 w 8908895"/>
              <a:gd name="connsiteY0" fmla="*/ 0 h 1249672"/>
              <a:gd name="connsiteX1" fmla="*/ 8905792 w 8908895"/>
              <a:gd name="connsiteY1" fmla="*/ 24746 h 1249672"/>
              <a:gd name="connsiteX2" fmla="*/ 8902302 w 8908895"/>
              <a:gd name="connsiteY2" fmla="*/ 788971 h 1249672"/>
              <a:gd name="connsiteX3" fmla="*/ 8902302 w 8908895"/>
              <a:gd name="connsiteY3" fmla="*/ 1249672 h 1249672"/>
              <a:gd name="connsiteX4" fmla="*/ 8902302 w 8908895"/>
              <a:gd name="connsiteY4" fmla="*/ 1249672 h 1249672"/>
              <a:gd name="connsiteX5" fmla="*/ 301937 w 8908895"/>
              <a:gd name="connsiteY5" fmla="*/ 1249672 h 1249672"/>
              <a:gd name="connsiteX6" fmla="*/ 2600441 w 8908895"/>
              <a:gd name="connsiteY6" fmla="*/ 0 h 1249672"/>
              <a:gd name="connsiteX0" fmla="*/ 2600441 w 8908895"/>
              <a:gd name="connsiteY0" fmla="*/ 0 h 1231113"/>
              <a:gd name="connsiteX1" fmla="*/ 8905792 w 8908895"/>
              <a:gd name="connsiteY1" fmla="*/ 6187 h 1231113"/>
              <a:gd name="connsiteX2" fmla="*/ 8902302 w 8908895"/>
              <a:gd name="connsiteY2" fmla="*/ 770412 h 1231113"/>
              <a:gd name="connsiteX3" fmla="*/ 8902302 w 8908895"/>
              <a:gd name="connsiteY3" fmla="*/ 1231113 h 1231113"/>
              <a:gd name="connsiteX4" fmla="*/ 8902302 w 8908895"/>
              <a:gd name="connsiteY4" fmla="*/ 1231113 h 1231113"/>
              <a:gd name="connsiteX5" fmla="*/ 301937 w 8908895"/>
              <a:gd name="connsiteY5" fmla="*/ 1231113 h 1231113"/>
              <a:gd name="connsiteX6" fmla="*/ 2600441 w 8908895"/>
              <a:gd name="connsiteY6" fmla="*/ 0 h 1231113"/>
              <a:gd name="connsiteX0" fmla="*/ 2716264 w 9024718"/>
              <a:gd name="connsiteY0" fmla="*/ 0 h 1231113"/>
              <a:gd name="connsiteX1" fmla="*/ 9021615 w 9024718"/>
              <a:gd name="connsiteY1" fmla="*/ 6187 h 1231113"/>
              <a:gd name="connsiteX2" fmla="*/ 9018125 w 9024718"/>
              <a:gd name="connsiteY2" fmla="*/ 770412 h 1231113"/>
              <a:gd name="connsiteX3" fmla="*/ 9018125 w 9024718"/>
              <a:gd name="connsiteY3" fmla="*/ 1231113 h 1231113"/>
              <a:gd name="connsiteX4" fmla="*/ 9018125 w 9024718"/>
              <a:gd name="connsiteY4" fmla="*/ 1231113 h 1231113"/>
              <a:gd name="connsiteX5" fmla="*/ 417760 w 9024718"/>
              <a:gd name="connsiteY5" fmla="*/ 1231113 h 1231113"/>
              <a:gd name="connsiteX6" fmla="*/ 2716264 w 9024718"/>
              <a:gd name="connsiteY6" fmla="*/ 0 h 1231113"/>
              <a:gd name="connsiteX0" fmla="*/ 2300894 w 8609348"/>
              <a:gd name="connsiteY0" fmla="*/ 0 h 1231113"/>
              <a:gd name="connsiteX1" fmla="*/ 8606245 w 8609348"/>
              <a:gd name="connsiteY1" fmla="*/ 6187 h 1231113"/>
              <a:gd name="connsiteX2" fmla="*/ 8602755 w 8609348"/>
              <a:gd name="connsiteY2" fmla="*/ 770412 h 1231113"/>
              <a:gd name="connsiteX3" fmla="*/ 8602755 w 8609348"/>
              <a:gd name="connsiteY3" fmla="*/ 1231113 h 1231113"/>
              <a:gd name="connsiteX4" fmla="*/ 8602755 w 8609348"/>
              <a:gd name="connsiteY4" fmla="*/ 1231113 h 1231113"/>
              <a:gd name="connsiteX5" fmla="*/ 2390 w 8609348"/>
              <a:gd name="connsiteY5" fmla="*/ 1231113 h 1231113"/>
              <a:gd name="connsiteX6" fmla="*/ 2300894 w 8609348"/>
              <a:gd name="connsiteY6" fmla="*/ 0 h 1231113"/>
              <a:gd name="connsiteX0" fmla="*/ 2299332 w 8607786"/>
              <a:gd name="connsiteY0" fmla="*/ 0 h 1231113"/>
              <a:gd name="connsiteX1" fmla="*/ 8604683 w 8607786"/>
              <a:gd name="connsiteY1" fmla="*/ 6187 h 1231113"/>
              <a:gd name="connsiteX2" fmla="*/ 8601193 w 8607786"/>
              <a:gd name="connsiteY2" fmla="*/ 770412 h 1231113"/>
              <a:gd name="connsiteX3" fmla="*/ 8601193 w 8607786"/>
              <a:gd name="connsiteY3" fmla="*/ 1231113 h 1231113"/>
              <a:gd name="connsiteX4" fmla="*/ 8601193 w 8607786"/>
              <a:gd name="connsiteY4" fmla="*/ 1231113 h 1231113"/>
              <a:gd name="connsiteX5" fmla="*/ 828 w 8607786"/>
              <a:gd name="connsiteY5" fmla="*/ 1231113 h 1231113"/>
              <a:gd name="connsiteX6" fmla="*/ 2299332 w 8607786"/>
              <a:gd name="connsiteY6" fmla="*/ 0 h 1231113"/>
              <a:gd name="connsiteX0" fmla="*/ 2298564 w 8607018"/>
              <a:gd name="connsiteY0" fmla="*/ 0 h 1231113"/>
              <a:gd name="connsiteX1" fmla="*/ 8603915 w 8607018"/>
              <a:gd name="connsiteY1" fmla="*/ 6187 h 1231113"/>
              <a:gd name="connsiteX2" fmla="*/ 8600425 w 8607018"/>
              <a:gd name="connsiteY2" fmla="*/ 770412 h 1231113"/>
              <a:gd name="connsiteX3" fmla="*/ 8600425 w 8607018"/>
              <a:gd name="connsiteY3" fmla="*/ 1231113 h 1231113"/>
              <a:gd name="connsiteX4" fmla="*/ 8600425 w 8607018"/>
              <a:gd name="connsiteY4" fmla="*/ 1231113 h 1231113"/>
              <a:gd name="connsiteX5" fmla="*/ 60 w 8607018"/>
              <a:gd name="connsiteY5" fmla="*/ 1231113 h 1231113"/>
              <a:gd name="connsiteX6" fmla="*/ 2298564 w 8607018"/>
              <a:gd name="connsiteY6" fmla="*/ 0 h 12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7018" h="1231113">
                <a:moveTo>
                  <a:pt x="2298564" y="0"/>
                </a:moveTo>
                <a:lnTo>
                  <a:pt x="8603915" y="6187"/>
                </a:lnTo>
                <a:cubicBezTo>
                  <a:pt x="8612551" y="339562"/>
                  <a:pt x="8600425" y="590326"/>
                  <a:pt x="8600425" y="770412"/>
                </a:cubicBezTo>
                <a:lnTo>
                  <a:pt x="8600425" y="1231113"/>
                </a:lnTo>
                <a:lnTo>
                  <a:pt x="8600425" y="1231113"/>
                </a:lnTo>
                <a:lnTo>
                  <a:pt x="60" y="1231113"/>
                </a:lnTo>
                <a:cubicBezTo>
                  <a:pt x="-2693" y="979529"/>
                  <a:pt x="81279" y="0"/>
                  <a:pt x="2298564" y="0"/>
                </a:cubicBezTo>
                <a:close/>
              </a:path>
            </a:pathLst>
          </a:custGeom>
          <a:solidFill>
            <a:schemeClr val="accent2">
              <a:alpha val="80000"/>
            </a:schemeClr>
          </a:solidFill>
        </p:spPr>
        <p:txBody>
          <a:bodyPr anchor="t">
            <a:noAutofit/>
          </a:bodyPr>
          <a:lstStyle>
            <a:lvl1pPr marL="1371600">
              <a:lnSpc>
                <a:spcPct val="280000"/>
              </a:lnSpc>
              <a:spcBef>
                <a:spcPts val="1800"/>
              </a:spcBef>
              <a:defRPr>
                <a:solidFill>
                  <a:schemeClr val="bg2"/>
                </a:solidFill>
              </a:defRPr>
            </a:lvl1pPr>
          </a:lstStyle>
          <a:p>
            <a:r>
              <a:rPr lang="en-US" sz="4400">
                <a:solidFill>
                  <a:srgbClr val="FFFFFF"/>
                </a:solidFill>
              </a:rPr>
              <a:t>Click to edit Master title style</a:t>
            </a:r>
            <a:endParaRPr lang="en-US" sz="4400" dirty="0">
              <a:solidFill>
                <a:srgbClr val="FFFFFF"/>
              </a:solidFill>
            </a:endParaRPr>
          </a:p>
        </p:txBody>
      </p:sp>
      <p:sp>
        <p:nvSpPr>
          <p:cNvPr id="36" name="Freeform: Shape 35">
            <a:extLst>
              <a:ext uri="{FF2B5EF4-FFF2-40B4-BE49-F238E27FC236}">
                <a16:creationId xmlns:a16="http://schemas.microsoft.com/office/drawing/2014/main" id="{9A0315CC-EC7D-4E65-936E-03F3BE2200E3}"/>
              </a:ext>
              <a:ext uri="{C183D7F6-B498-43B3-948B-1728B52AA6E4}">
                <adec:decorative xmlns:adec="http://schemas.microsoft.com/office/drawing/2017/decorative" val="1"/>
              </a:ext>
            </a:extLst>
          </p:cNvPr>
          <p:cNvSpPr/>
          <p:nvPr userDrawn="1"/>
        </p:nvSpPr>
        <p:spPr>
          <a:xfrm>
            <a:off x="7477125" y="0"/>
            <a:ext cx="4714875" cy="6858000"/>
          </a:xfrm>
          <a:custGeom>
            <a:avLst/>
            <a:gdLst>
              <a:gd name="connsiteX0" fmla="*/ 3611850 w 4528607"/>
              <a:gd name="connsiteY0" fmla="*/ 0 h 6858000"/>
              <a:gd name="connsiteX1" fmla="*/ 4528607 w 4528607"/>
              <a:gd name="connsiteY1" fmla="*/ 0 h 6858000"/>
              <a:gd name="connsiteX2" fmla="*/ 4528607 w 4528607"/>
              <a:gd name="connsiteY2" fmla="*/ 6858000 h 6858000"/>
              <a:gd name="connsiteX3" fmla="*/ 0 w 4528607"/>
              <a:gd name="connsiteY3" fmla="*/ 6858000 h 6858000"/>
              <a:gd name="connsiteX4" fmla="*/ 157749 w 4528607"/>
              <a:gd name="connsiteY4" fmla="*/ 6846005 h 6858000"/>
              <a:gd name="connsiteX5" fmla="*/ 3612770 w 4528607"/>
              <a:gd name="connsiteY5" fmla="*/ 3017366 h 6858000"/>
              <a:gd name="connsiteX6" fmla="*/ 3611350 w 4528607"/>
              <a:gd name="connsiteY6" fmla="*/ 2961216 h 6858000"/>
              <a:gd name="connsiteX7" fmla="*/ 3611850 w 4528607"/>
              <a:gd name="connsiteY7" fmla="*/ 2961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8607" h="6858000">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chemeClr val="accent2">
              <a:lumMod val="75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1DAB5A3B-4D59-4E0D-9EA9-FAFC9BFBB574}"/>
              </a:ext>
            </a:extLst>
          </p:cNvPr>
          <p:cNvSpPr>
            <a:spLocks noGrp="1"/>
          </p:cNvSpPr>
          <p:nvPr>
            <p:ph type="body" sz="quarter" idx="14"/>
          </p:nvPr>
        </p:nvSpPr>
        <p:spPr>
          <a:xfrm>
            <a:off x="2000614" y="5920740"/>
            <a:ext cx="5476512" cy="723900"/>
          </a:xfrm>
        </p:spPr>
        <p:txBody>
          <a:bodyPr>
            <a:noAutofit/>
          </a:bodyPr>
          <a:lstStyle>
            <a:lvl1pPr>
              <a:buNone/>
              <a:defRPr sz="2000">
                <a:solidFill>
                  <a:schemeClr val="bg2"/>
                </a:solidFill>
              </a:defRPr>
            </a:lvl1pPr>
            <a:lvl2pPr>
              <a:buNone/>
              <a:defRPr sz="2000">
                <a:solidFill>
                  <a:schemeClr val="bg2"/>
                </a:solidFill>
              </a:defRPr>
            </a:lvl2pPr>
            <a:lvl3pPr>
              <a:buNone/>
              <a:defRPr sz="2000">
                <a:solidFill>
                  <a:schemeClr val="bg2"/>
                </a:solidFill>
              </a:defRPr>
            </a:lvl3pPr>
            <a:lvl4pPr>
              <a:buNone/>
              <a:defRPr sz="2000">
                <a:solidFill>
                  <a:schemeClr val="bg2"/>
                </a:solidFill>
              </a:defRPr>
            </a:lvl4pPr>
            <a:lvl5pPr>
              <a:buNone/>
              <a:defRPr sz="2000">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755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8200" y="448056"/>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3200400" cy="3554039"/>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4496597" y="1679012"/>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4496597" y="2633472"/>
            <a:ext cx="3200400" cy="3554040"/>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255FA165-37DF-4E15-9395-3DD34C0F1CC8}"/>
              </a:ext>
            </a:extLst>
          </p:cNvPr>
          <p:cNvSpPr>
            <a:spLocks noGrp="1"/>
          </p:cNvSpPr>
          <p:nvPr>
            <p:ph type="body" sz="quarter" idx="13"/>
          </p:nvPr>
        </p:nvSpPr>
        <p:spPr>
          <a:xfrm>
            <a:off x="8153406" y="1682496"/>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CAFAE5B4-E9C2-4CEE-AE3C-EAD0E4227781}"/>
              </a:ext>
            </a:extLst>
          </p:cNvPr>
          <p:cNvSpPr>
            <a:spLocks noGrp="1"/>
          </p:cNvSpPr>
          <p:nvPr>
            <p:ph sz="quarter" idx="14"/>
          </p:nvPr>
        </p:nvSpPr>
        <p:spPr>
          <a:xfrm>
            <a:off x="8153406" y="2633472"/>
            <a:ext cx="3200400" cy="3554040"/>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4179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Summar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F77B68-7FA5-4C67-BB5E-544A66A74753}"/>
              </a:ext>
              <a:ext uri="{C183D7F6-B498-43B3-948B-1728B52AA6E4}">
                <adec:decorative xmlns:adec="http://schemas.microsoft.com/office/drawing/2017/decorative" val="1"/>
              </a:ext>
            </a:extLst>
          </p:cNvPr>
          <p:cNvSpPr/>
          <p:nvPr userDrawn="1"/>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0459E3D4-4913-4324-9732-B962CCA5DAB4}"/>
              </a:ext>
            </a:extLst>
          </p:cNvPr>
          <p:cNvSpPr>
            <a:spLocks noGrp="1"/>
          </p:cNvSpPr>
          <p:nvPr>
            <p:ph type="title"/>
          </p:nvPr>
        </p:nvSpPr>
        <p:spPr>
          <a:xfrm>
            <a:off x="914401" y="443553"/>
            <a:ext cx="9914859" cy="1325880"/>
          </a:xfrm>
        </p:spPr>
        <p:txBody>
          <a:bodyPr/>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12" name="Content Placeholder 9">
            <a:extLst>
              <a:ext uri="{FF2B5EF4-FFF2-40B4-BE49-F238E27FC236}">
                <a16:creationId xmlns:a16="http://schemas.microsoft.com/office/drawing/2014/main" id="{FE71C6AE-BA35-4C02-9C7B-2A2D9775DFEF}"/>
              </a:ext>
            </a:extLst>
          </p:cNvPr>
          <p:cNvSpPr>
            <a:spLocks noGrp="1"/>
          </p:cNvSpPr>
          <p:nvPr>
            <p:ph idx="1"/>
          </p:nvPr>
        </p:nvSpPr>
        <p:spPr>
          <a:xfrm>
            <a:off x="914400" y="2709080"/>
            <a:ext cx="5868537" cy="3467881"/>
          </a:xfrm>
        </p:spPr>
        <p:txBody>
          <a:bodyPr/>
          <a:lstStyle>
            <a:lvl1pPr marL="0" indent="0">
              <a:buNone/>
              <a:defRPr baseline="0"/>
            </a:lvl1pPr>
          </a:lstStyle>
          <a:p>
            <a:pPr lvl="0"/>
            <a:r>
              <a:rPr lang="en-US"/>
              <a:t>Click to edit Master text styles</a:t>
            </a:r>
          </a:p>
        </p:txBody>
      </p:sp>
      <p:sp>
        <p:nvSpPr>
          <p:cNvPr id="17" name="Freeform: Shape 16">
            <a:extLst>
              <a:ext uri="{FF2B5EF4-FFF2-40B4-BE49-F238E27FC236}">
                <a16:creationId xmlns:a16="http://schemas.microsoft.com/office/drawing/2014/main" id="{2F8E2564-CCE3-4E5F-BA7A-BE1CD195CC41}"/>
              </a:ext>
              <a:ext uri="{C183D7F6-B498-43B3-948B-1728B52AA6E4}">
                <adec:decorative xmlns:adec="http://schemas.microsoft.com/office/drawing/2017/decorative" val="1"/>
              </a:ext>
            </a:extLst>
          </p:cNvPr>
          <p:cNvSpPr/>
          <p:nvPr userDrawn="1"/>
        </p:nvSpPr>
        <p:spPr>
          <a:xfrm>
            <a:off x="9844851" y="1"/>
            <a:ext cx="2347150"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Picture Placeholder 23">
            <a:extLst>
              <a:ext uri="{FF2B5EF4-FFF2-40B4-BE49-F238E27FC236}">
                <a16:creationId xmlns:a16="http://schemas.microsoft.com/office/drawing/2014/main" id="{70E4796D-B53A-4567-BE9E-482FEC3EDB2A}"/>
              </a:ext>
            </a:extLst>
          </p:cNvPr>
          <p:cNvSpPr>
            <a:spLocks noGrp="1"/>
          </p:cNvSpPr>
          <p:nvPr>
            <p:ph type="pic" sz="quarter" idx="13"/>
          </p:nvPr>
        </p:nvSpPr>
        <p:spPr>
          <a:xfrm>
            <a:off x="7326184" y="2126134"/>
            <a:ext cx="2434622" cy="2503056"/>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solidFill>
        </p:spPr>
        <p:txBody>
          <a:bodyPr wrap="square">
            <a:noAutofit/>
          </a:bodyPr>
          <a:lstStyle/>
          <a:p>
            <a:r>
              <a:rPr lang="en-US" dirty="0"/>
              <a:t>Click icon to add picture</a:t>
            </a:r>
          </a:p>
        </p:txBody>
      </p:sp>
      <p:sp>
        <p:nvSpPr>
          <p:cNvPr id="30" name="Picture Placeholder 29">
            <a:extLst>
              <a:ext uri="{FF2B5EF4-FFF2-40B4-BE49-F238E27FC236}">
                <a16:creationId xmlns:a16="http://schemas.microsoft.com/office/drawing/2014/main" id="{1FD357AB-C536-40A5-BB4E-AD59A1D930C4}"/>
              </a:ext>
            </a:extLst>
          </p:cNvPr>
          <p:cNvSpPr>
            <a:spLocks noGrp="1"/>
          </p:cNvSpPr>
          <p:nvPr>
            <p:ph type="pic" sz="quarter" idx="14"/>
          </p:nvPr>
        </p:nvSpPr>
        <p:spPr>
          <a:xfrm>
            <a:off x="9759092" y="2118839"/>
            <a:ext cx="2432908" cy="2498880"/>
          </a:xfrm>
          <a:custGeom>
            <a:avLst/>
            <a:gdLst>
              <a:gd name="connsiteX0" fmla="*/ 0 w 2425326"/>
              <a:gd name="connsiteY0" fmla="*/ 0 h 2381426"/>
              <a:gd name="connsiteX1" fmla="*/ 254330 w 2425326"/>
              <a:gd name="connsiteY1" fmla="*/ 0 h 2381426"/>
              <a:gd name="connsiteX2" fmla="*/ 433844 w 2425326"/>
              <a:gd name="connsiteY2" fmla="*/ 25132 h 2381426"/>
              <a:gd name="connsiteX3" fmla="*/ 2424547 w 2425326"/>
              <a:gd name="connsiteY3" fmla="*/ 2186765 h 2381426"/>
              <a:gd name="connsiteX4" fmla="*/ 2425326 w 2425326"/>
              <a:gd name="connsiteY4" fmla="*/ 2202193 h 2381426"/>
              <a:gd name="connsiteX5" fmla="*/ 2425326 w 2425326"/>
              <a:gd name="connsiteY5" fmla="*/ 2381426 h 2381426"/>
              <a:gd name="connsiteX6" fmla="*/ 0 w 2425326"/>
              <a:gd name="connsiteY6" fmla="*/ 2381426 h 2381426"/>
              <a:gd name="connsiteX0" fmla="*/ 0 w 2701627"/>
              <a:gd name="connsiteY0" fmla="*/ 0 h 2419519"/>
              <a:gd name="connsiteX1" fmla="*/ 254330 w 2701627"/>
              <a:gd name="connsiteY1" fmla="*/ 0 h 2419519"/>
              <a:gd name="connsiteX2" fmla="*/ 433844 w 2701627"/>
              <a:gd name="connsiteY2" fmla="*/ 25132 h 2419519"/>
              <a:gd name="connsiteX3" fmla="*/ 2424547 w 2701627"/>
              <a:gd name="connsiteY3" fmla="*/ 2186765 h 2419519"/>
              <a:gd name="connsiteX4" fmla="*/ 2425326 w 2701627"/>
              <a:gd name="connsiteY4" fmla="*/ 2381426 h 2419519"/>
              <a:gd name="connsiteX5" fmla="*/ 0 w 2701627"/>
              <a:gd name="connsiteY5" fmla="*/ 2381426 h 2419519"/>
              <a:gd name="connsiteX6" fmla="*/ 0 w 2701627"/>
              <a:gd name="connsiteY6" fmla="*/ 0 h 2419519"/>
              <a:gd name="connsiteX0" fmla="*/ 0 w 2427563"/>
              <a:gd name="connsiteY0" fmla="*/ 0 h 2381426"/>
              <a:gd name="connsiteX1" fmla="*/ 254330 w 2427563"/>
              <a:gd name="connsiteY1" fmla="*/ 0 h 2381426"/>
              <a:gd name="connsiteX2" fmla="*/ 433844 w 2427563"/>
              <a:gd name="connsiteY2" fmla="*/ 25132 h 2381426"/>
              <a:gd name="connsiteX3" fmla="*/ 2425326 w 2427563"/>
              <a:gd name="connsiteY3" fmla="*/ 2381426 h 2381426"/>
              <a:gd name="connsiteX4" fmla="*/ 0 w 2427563"/>
              <a:gd name="connsiteY4" fmla="*/ 2381426 h 2381426"/>
              <a:gd name="connsiteX5" fmla="*/ 0 w 2427563"/>
              <a:gd name="connsiteY5" fmla="*/ 0 h 2381426"/>
              <a:gd name="connsiteX0" fmla="*/ 0 w 2425384"/>
              <a:gd name="connsiteY0" fmla="*/ 0 h 2381426"/>
              <a:gd name="connsiteX1" fmla="*/ 254330 w 2425384"/>
              <a:gd name="connsiteY1" fmla="*/ 0 h 2381426"/>
              <a:gd name="connsiteX2" fmla="*/ 433844 w 2425384"/>
              <a:gd name="connsiteY2" fmla="*/ 25132 h 2381426"/>
              <a:gd name="connsiteX3" fmla="*/ 2425326 w 2425384"/>
              <a:gd name="connsiteY3" fmla="*/ 2381426 h 2381426"/>
              <a:gd name="connsiteX4" fmla="*/ 0 w 2425384"/>
              <a:gd name="connsiteY4" fmla="*/ 2381426 h 2381426"/>
              <a:gd name="connsiteX5" fmla="*/ 0 w 2425384"/>
              <a:gd name="connsiteY5" fmla="*/ 0 h 2381426"/>
              <a:gd name="connsiteX0" fmla="*/ 0 w 2425326"/>
              <a:gd name="connsiteY0" fmla="*/ 0 h 2381426"/>
              <a:gd name="connsiteX1" fmla="*/ 254330 w 2425326"/>
              <a:gd name="connsiteY1" fmla="*/ 0 h 2381426"/>
              <a:gd name="connsiteX2" fmla="*/ 2425326 w 2425326"/>
              <a:gd name="connsiteY2" fmla="*/ 2381426 h 2381426"/>
              <a:gd name="connsiteX3" fmla="*/ 0 w 2425326"/>
              <a:gd name="connsiteY3" fmla="*/ 2381426 h 2381426"/>
              <a:gd name="connsiteX4" fmla="*/ 0 w 2425326"/>
              <a:gd name="connsiteY4"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14 h 2381440"/>
              <a:gd name="connsiteX1" fmla="*/ 2425326 w 2425326"/>
              <a:gd name="connsiteY1" fmla="*/ 2381440 h 2381440"/>
              <a:gd name="connsiteX2" fmla="*/ 0 w 2425326"/>
              <a:gd name="connsiteY2" fmla="*/ 2381440 h 2381440"/>
              <a:gd name="connsiteX3" fmla="*/ 0 w 2425326"/>
              <a:gd name="connsiteY3" fmla="*/ 14 h 2381440"/>
              <a:gd name="connsiteX0" fmla="*/ 0 w 2427169"/>
              <a:gd name="connsiteY0" fmla="*/ 14 h 2381440"/>
              <a:gd name="connsiteX1" fmla="*/ 2425326 w 2427169"/>
              <a:gd name="connsiteY1" fmla="*/ 2381440 h 2381440"/>
              <a:gd name="connsiteX2" fmla="*/ 0 w 2427169"/>
              <a:gd name="connsiteY2" fmla="*/ 2381440 h 2381440"/>
              <a:gd name="connsiteX3" fmla="*/ 0 w 2427169"/>
              <a:gd name="connsiteY3" fmla="*/ 14 h 2381440"/>
            </a:gdLst>
            <a:ahLst/>
            <a:cxnLst>
              <a:cxn ang="0">
                <a:pos x="connsiteX0" y="connsiteY0"/>
              </a:cxn>
              <a:cxn ang="0">
                <a:pos x="connsiteX1" y="connsiteY1"/>
              </a:cxn>
              <a:cxn ang="0">
                <a:pos x="connsiteX2" y="connsiteY2"/>
              </a:cxn>
              <a:cxn ang="0">
                <a:pos x="connsiteX3" y="connsiteY3"/>
              </a:cxn>
            </a:cxnLst>
            <a:rect l="l" t="t" r="r" b="b"/>
            <a:pathLst>
              <a:path w="2427169" h="2381440">
                <a:moveTo>
                  <a:pt x="0" y="14"/>
                </a:moveTo>
                <a:cubicBezTo>
                  <a:pt x="1692362" y="-4985"/>
                  <a:pt x="2470324" y="1326204"/>
                  <a:pt x="2425326" y="2381440"/>
                </a:cubicBezTo>
                <a:lnTo>
                  <a:pt x="0" y="2381440"/>
                </a:lnTo>
                <a:lnTo>
                  <a:pt x="0" y="14"/>
                </a:lnTo>
                <a:close/>
              </a:path>
            </a:pathLst>
          </a:custGeom>
          <a:solidFill>
            <a:schemeClr val="accent6">
              <a:lumMod val="60000"/>
              <a:lumOff val="40000"/>
            </a:schemeClr>
          </a:solidFill>
        </p:spPr>
        <p:txBody>
          <a:bodyPr wrap="square">
            <a:noAutofit/>
          </a:bodyPr>
          <a:lstStyle/>
          <a:p>
            <a:r>
              <a:rPr lang="en-US" dirty="0"/>
              <a:t>Click icon to add picture</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dirty="0"/>
              <a:t>Sample Footer Text</a:t>
            </a:r>
          </a:p>
        </p:txBody>
      </p:sp>
      <p:sp>
        <p:nvSpPr>
          <p:cNvPr id="33" name="Picture Placeholder 32">
            <a:extLst>
              <a:ext uri="{FF2B5EF4-FFF2-40B4-BE49-F238E27FC236}">
                <a16:creationId xmlns:a16="http://schemas.microsoft.com/office/drawing/2014/main" id="{EF54B49C-CC16-4438-9923-F41C8E75273E}"/>
              </a:ext>
            </a:extLst>
          </p:cNvPr>
          <p:cNvSpPr>
            <a:spLocks noGrp="1"/>
          </p:cNvSpPr>
          <p:nvPr>
            <p:ph type="pic" sz="quarter" idx="15"/>
          </p:nvPr>
        </p:nvSpPr>
        <p:spPr>
          <a:xfrm>
            <a:off x="7324344" y="4503573"/>
            <a:ext cx="2434622" cy="2354427"/>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lumMod val="60000"/>
              <a:lumOff val="40000"/>
            </a:schemeClr>
          </a:solidFill>
        </p:spPr>
        <p:txBody>
          <a:bodyPr wrap="square">
            <a:noAutofit/>
          </a:bodyPr>
          <a:lstStyle/>
          <a:p>
            <a:r>
              <a:rPr lang="en-US" dirty="0"/>
              <a:t>Click icon to add picture</a:t>
            </a:r>
          </a:p>
        </p:txBody>
      </p:sp>
      <p:sp>
        <p:nvSpPr>
          <p:cNvPr id="36" name="Picture Placeholder 35">
            <a:extLst>
              <a:ext uri="{FF2B5EF4-FFF2-40B4-BE49-F238E27FC236}">
                <a16:creationId xmlns:a16="http://schemas.microsoft.com/office/drawing/2014/main" id="{BC1AB157-27FC-4B7D-9CCA-71C57045CEE4}"/>
              </a:ext>
            </a:extLst>
          </p:cNvPr>
          <p:cNvSpPr>
            <a:spLocks noGrp="1"/>
          </p:cNvSpPr>
          <p:nvPr>
            <p:ph type="pic" sz="quarter" idx="16"/>
          </p:nvPr>
        </p:nvSpPr>
        <p:spPr>
          <a:xfrm>
            <a:off x="9758966" y="4507560"/>
            <a:ext cx="2434622" cy="2350439"/>
          </a:xfrm>
          <a:custGeom>
            <a:avLst/>
            <a:gdLst>
              <a:gd name="connsiteX0" fmla="*/ 0 w 2434622"/>
              <a:gd name="connsiteY0" fmla="*/ 0 h 2342635"/>
              <a:gd name="connsiteX1" fmla="*/ 2434622 w 2434622"/>
              <a:gd name="connsiteY1" fmla="*/ 0 h 2342635"/>
              <a:gd name="connsiteX2" fmla="*/ 2434622 w 2434622"/>
              <a:gd name="connsiteY2" fmla="*/ 2342635 h 2342635"/>
              <a:gd name="connsiteX3" fmla="*/ 0 w 2434622"/>
              <a:gd name="connsiteY3" fmla="*/ 2342635 h 2342635"/>
            </a:gdLst>
            <a:ahLst/>
            <a:cxnLst>
              <a:cxn ang="0">
                <a:pos x="connsiteX0" y="connsiteY0"/>
              </a:cxn>
              <a:cxn ang="0">
                <a:pos x="connsiteX1" y="connsiteY1"/>
              </a:cxn>
              <a:cxn ang="0">
                <a:pos x="connsiteX2" y="connsiteY2"/>
              </a:cxn>
              <a:cxn ang="0">
                <a:pos x="connsiteX3" y="connsiteY3"/>
              </a:cxn>
            </a:cxnLst>
            <a:rect l="l" t="t" r="r" b="b"/>
            <a:pathLst>
              <a:path w="2434622" h="2342635">
                <a:moveTo>
                  <a:pt x="0" y="0"/>
                </a:moveTo>
                <a:lnTo>
                  <a:pt x="2434622" y="0"/>
                </a:lnTo>
                <a:lnTo>
                  <a:pt x="2434622" y="2342635"/>
                </a:lnTo>
                <a:lnTo>
                  <a:pt x="0" y="2342635"/>
                </a:lnTo>
                <a:close/>
              </a:path>
            </a:pathLst>
          </a:custGeom>
          <a:solidFill>
            <a:schemeClr val="accent6"/>
          </a:solidFill>
        </p:spPr>
        <p:txBody>
          <a:bodyPr wrap="square">
            <a:noAutofit/>
          </a:bodyPr>
          <a:lstStyle/>
          <a:p>
            <a:r>
              <a:rPr lang="en-US" dirty="0"/>
              <a:t>Click icon to add picture</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3838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bg>
      <p:bgPr>
        <a:solidFill>
          <a:schemeClr val="accent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AB19D3-90A9-40E5-BED8-289A8919A7C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AD247D9-20CF-4BAD-906D-66DB8B85270B}"/>
              </a:ext>
            </a:extLst>
          </p:cNvPr>
          <p:cNvSpPr>
            <a:spLocks noGrp="1"/>
          </p:cNvSpPr>
          <p:nvPr>
            <p:ph type="title"/>
          </p:nvPr>
        </p:nvSpPr>
        <p:spPr>
          <a:xfrm>
            <a:off x="5963479" y="596393"/>
            <a:ext cx="5618922" cy="1542507"/>
          </a:xfrm>
        </p:spPr>
        <p:txBody>
          <a:bodyPr/>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16" name="Picture Placeholder 15">
            <a:extLst>
              <a:ext uri="{FF2B5EF4-FFF2-40B4-BE49-F238E27FC236}">
                <a16:creationId xmlns:a16="http://schemas.microsoft.com/office/drawing/2014/main" id="{80E4B7A8-67F1-4290-B537-DE49AD9FBFF7}"/>
              </a:ext>
              <a:ext uri="{C183D7F6-B498-43B3-948B-1728B52AA6E4}">
                <adec:decorative xmlns:adec="http://schemas.microsoft.com/office/drawing/2017/decorative" val="0"/>
              </a:ext>
            </a:extLst>
          </p:cNvPr>
          <p:cNvSpPr>
            <a:spLocks noGrp="1"/>
          </p:cNvSpPr>
          <p:nvPr>
            <p:ph type="pic" sz="quarter" idx="13"/>
          </p:nvPr>
        </p:nvSpPr>
        <p:spPr>
          <a:xfrm>
            <a:off x="0" y="-1"/>
            <a:ext cx="5181600" cy="6857999"/>
          </a:xfrm>
          <a:custGeom>
            <a:avLst/>
            <a:gdLst>
              <a:gd name="connsiteX0" fmla="*/ 0 w 5181600"/>
              <a:gd name="connsiteY0" fmla="*/ 0 h 6857999"/>
              <a:gd name="connsiteX1" fmla="*/ 5181600 w 5181600"/>
              <a:gd name="connsiteY1" fmla="*/ 0 h 6857999"/>
              <a:gd name="connsiteX2" fmla="*/ 5181600 w 5181600"/>
              <a:gd name="connsiteY2" fmla="*/ 4504871 h 6857999"/>
              <a:gd name="connsiteX3" fmla="*/ 5181598 w 5181600"/>
              <a:gd name="connsiteY3" fmla="*/ 4504830 h 6857999"/>
              <a:gd name="connsiteX4" fmla="*/ 5175215 w 5181600"/>
              <a:gd name="connsiteY4" fmla="*/ 4639646 h 6857999"/>
              <a:gd name="connsiteX5" fmla="*/ 2983485 w 5181600"/>
              <a:gd name="connsiteY5" fmla="*/ 6845334 h 6857999"/>
              <a:gd name="connsiteX6" fmla="*/ 2749639 w 5181600"/>
              <a:gd name="connsiteY6" fmla="*/ 6857142 h 6857999"/>
              <a:gd name="connsiteX7" fmla="*/ 2749639 w 5181600"/>
              <a:gd name="connsiteY7" fmla="*/ 6857999 h 6857999"/>
              <a:gd name="connsiteX8" fmla="*/ 0 w 5181600"/>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7999">
                <a:moveTo>
                  <a:pt x="0" y="0"/>
                </a:moveTo>
                <a:lnTo>
                  <a:pt x="5181600" y="0"/>
                </a:lnTo>
                <a:lnTo>
                  <a:pt x="5181600" y="4504871"/>
                </a:lnTo>
                <a:lnTo>
                  <a:pt x="5181598" y="4504830"/>
                </a:lnTo>
                <a:lnTo>
                  <a:pt x="5175215" y="4639646"/>
                </a:lnTo>
                <a:cubicBezTo>
                  <a:pt x="5064605" y="5801747"/>
                  <a:pt x="4143475" y="6727530"/>
                  <a:pt x="2983485" y="6845334"/>
                </a:cubicBezTo>
                <a:lnTo>
                  <a:pt x="2749639" y="6857142"/>
                </a:lnTo>
                <a:lnTo>
                  <a:pt x="2749639" y="6857999"/>
                </a:lnTo>
                <a:lnTo>
                  <a:pt x="0" y="6857999"/>
                </a:lnTo>
                <a:close/>
              </a:path>
            </a:pathLst>
          </a:custGeom>
          <a:solidFill>
            <a:schemeClr val="accent6"/>
          </a:solidFill>
        </p:spPr>
        <p:txBody>
          <a:bodyPr wrap="square">
            <a:noAutofit/>
          </a:bodyPr>
          <a:lstStyle/>
          <a:p>
            <a:r>
              <a:rPr lang="en-US" dirty="0"/>
              <a:t>Click icon to add picture</a:t>
            </a:r>
          </a:p>
        </p:txBody>
      </p:sp>
      <p:sp>
        <p:nvSpPr>
          <p:cNvPr id="13" name="Content Placeholder 2">
            <a:extLst>
              <a:ext uri="{FF2B5EF4-FFF2-40B4-BE49-F238E27FC236}">
                <a16:creationId xmlns:a16="http://schemas.microsoft.com/office/drawing/2014/main" id="{E5EAFE93-40B7-4FF8-BEE7-E39911ECD80B}"/>
              </a:ext>
            </a:extLst>
          </p:cNvPr>
          <p:cNvSpPr>
            <a:spLocks noGrp="1"/>
          </p:cNvSpPr>
          <p:nvPr>
            <p:ph idx="1"/>
          </p:nvPr>
        </p:nvSpPr>
        <p:spPr>
          <a:xfrm>
            <a:off x="5963478" y="2138901"/>
            <a:ext cx="5618922" cy="4033299"/>
          </a:xfrm>
        </p:spPr>
        <p:txBody>
          <a:bodyPr>
            <a:normAutofit/>
          </a:bodyPr>
          <a:lstStyle>
            <a:lvl1pPr>
              <a:buNone/>
              <a:defRPr>
                <a:solidFill>
                  <a:schemeClr val="bg2"/>
                </a:solidFill>
              </a:defRPr>
            </a:lvl1pPr>
          </a:lstStyle>
          <a:p>
            <a:pPr lvl="0"/>
            <a:r>
              <a:rPr lang="en-US">
                <a:solidFill>
                  <a:srgbClr val="FFFFFF"/>
                </a:solidFill>
              </a:rPr>
              <a:t>Click to edit Master text styles</a:t>
            </a:r>
          </a:p>
        </p:txBody>
      </p:sp>
      <p:sp>
        <p:nvSpPr>
          <p:cNvPr id="14" name="Freeform: Shape 13">
            <a:extLst>
              <a:ext uri="{FF2B5EF4-FFF2-40B4-BE49-F238E27FC236}">
                <a16:creationId xmlns:a16="http://schemas.microsoft.com/office/drawing/2014/main" id="{C752B41F-4B4E-4E1F-9191-6BB3F421EDEC}"/>
              </a:ext>
              <a:ext uri="{C183D7F6-B498-43B3-948B-1728B52AA6E4}">
                <adec:decorative xmlns:adec="http://schemas.microsoft.com/office/drawing/2017/decorative" val="1"/>
              </a:ext>
            </a:extLst>
          </p:cNvPr>
          <p:cNvSpPr/>
          <p:nvPr userDrawn="1"/>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3EFD1DB-7478-445F-ACEF-64BE4DFEC83E}"/>
              </a:ext>
              <a:ext uri="{C183D7F6-B498-43B3-948B-1728B52AA6E4}">
                <adec:decorative xmlns:adec="http://schemas.microsoft.com/office/drawing/2017/decorative" val="1"/>
              </a:ext>
            </a:extLst>
          </p:cNvPr>
          <p:cNvSpPr/>
          <p:nvPr userDrawn="1"/>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dirty="0"/>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2860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
        <p:nvSpPr>
          <p:cNvPr id="10" name="Title 1">
            <a:extLst>
              <a:ext uri="{FF2B5EF4-FFF2-40B4-BE49-F238E27FC236}">
                <a16:creationId xmlns:a16="http://schemas.microsoft.com/office/drawing/2014/main" id="{A2D13D15-77CA-4B50-9E08-0F58009A8EAB}"/>
              </a:ext>
            </a:extLst>
          </p:cNvPr>
          <p:cNvSpPr>
            <a:spLocks noGrp="1"/>
          </p:cNvSpPr>
          <p:nvPr>
            <p:ph type="ctrTitle"/>
          </p:nvPr>
        </p:nvSpPr>
        <p:spPr>
          <a:xfrm>
            <a:off x="2067635" y="4626592"/>
            <a:ext cx="8600365" cy="1224926"/>
          </a:xfrm>
        </p:spPr>
        <p:txBody>
          <a:bodyPr anchor="b">
            <a:noAutofit/>
          </a:bodyPr>
          <a:lstStyle/>
          <a:p>
            <a:r>
              <a:rPr lang="en-US" sz="4400">
                <a:solidFill>
                  <a:srgbClr val="FFFFFF"/>
                </a:solidFill>
              </a:rPr>
              <a:t>Click to edit Master title style</a:t>
            </a:r>
            <a:endParaRPr lang="en-US" sz="4400" dirty="0">
              <a:solidFill>
                <a:srgbClr val="FFFFFF"/>
              </a:solidFill>
            </a:endParaRPr>
          </a:p>
        </p:txBody>
      </p:sp>
      <p:sp>
        <p:nvSpPr>
          <p:cNvPr id="11" name="Subtitle 2">
            <a:extLst>
              <a:ext uri="{FF2B5EF4-FFF2-40B4-BE49-F238E27FC236}">
                <a16:creationId xmlns:a16="http://schemas.microsoft.com/office/drawing/2014/main" id="{FBB8E73D-B3E6-4E0A-8295-A9EB1572286C}"/>
              </a:ext>
            </a:extLst>
          </p:cNvPr>
          <p:cNvSpPr>
            <a:spLocks noGrp="1"/>
          </p:cNvSpPr>
          <p:nvPr>
            <p:ph type="subTitle" idx="1"/>
          </p:nvPr>
        </p:nvSpPr>
        <p:spPr>
          <a:xfrm>
            <a:off x="2067636" y="5936776"/>
            <a:ext cx="6660107" cy="625497"/>
          </a:xfrm>
        </p:spPr>
        <p:txBody>
          <a:bodyPr>
            <a:normAutofit/>
          </a:bodyPr>
          <a:lstStyle/>
          <a:p>
            <a:r>
              <a:rPr lang="en-US" sz="1400">
                <a:solidFill>
                  <a:srgbClr val="FFFFFF"/>
                </a:solidFill>
              </a:rPr>
              <a:t>Click to edit Master subtitle style</a:t>
            </a:r>
            <a:endParaRPr lang="en-US" sz="1400" dirty="0">
              <a:solidFill>
                <a:srgbClr val="FFFFFF"/>
              </a:solidFill>
            </a:endParaRPr>
          </a:p>
        </p:txBody>
      </p:sp>
    </p:spTree>
    <p:extLst>
      <p:ext uri="{BB962C8B-B14F-4D97-AF65-F5344CB8AC3E}">
        <p14:creationId xmlns:p14="http://schemas.microsoft.com/office/powerpoint/2010/main" val="306798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lvl1pPr>
              <a:defRPr>
                <a:solidFill>
                  <a:schemeClr val="bg2"/>
                </a:solidFill>
              </a:defRPr>
            </a:lvl1pPr>
          </a:lstStyle>
          <a:p>
            <a:r>
              <a:rPr lang="en-US" dirty="0"/>
              <a:t>2/8/20XX</a:t>
            </a:r>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26370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1001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21212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521571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977714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64736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12192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DBAED78D-8293-4554-BA23-D14EC617A455}"/>
              </a:ext>
            </a:extLst>
          </p:cNvPr>
          <p:cNvSpPr>
            <a:spLocks noGrp="1"/>
          </p:cNvSpPr>
          <p:nvPr>
            <p:ph type="title"/>
          </p:nvPr>
        </p:nvSpPr>
        <p:spPr>
          <a:xfrm>
            <a:off x="914401" y="525440"/>
            <a:ext cx="5390983" cy="1963318"/>
          </a:xfrm>
        </p:spPr>
        <p:txBody>
          <a:bodyPr/>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20" name="Content Placeholder 2">
            <a:extLst>
              <a:ext uri="{FF2B5EF4-FFF2-40B4-BE49-F238E27FC236}">
                <a16:creationId xmlns:a16="http://schemas.microsoft.com/office/drawing/2014/main" id="{A9EFAE44-6509-43CD-AB03-7B4944875BE4}"/>
              </a:ext>
            </a:extLst>
          </p:cNvPr>
          <p:cNvSpPr>
            <a:spLocks noGrp="1"/>
          </p:cNvSpPr>
          <p:nvPr>
            <p:ph idx="1"/>
          </p:nvPr>
        </p:nvSpPr>
        <p:spPr>
          <a:xfrm>
            <a:off x="914401" y="3377821"/>
            <a:ext cx="5181600" cy="2799142"/>
          </a:xfrm>
        </p:spPr>
        <p:txBody>
          <a:bodyPr>
            <a:normAutofit/>
          </a:bodyPr>
          <a:lstStyle>
            <a:lvl1pPr>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dirty="0"/>
              <a:t>Sample Footer Text</a:t>
            </a:r>
          </a:p>
        </p:txBody>
      </p:sp>
      <p:sp>
        <p:nvSpPr>
          <p:cNvPr id="24" name="Picture Placeholder 23">
            <a:extLst>
              <a:ext uri="{FF2B5EF4-FFF2-40B4-BE49-F238E27FC236}">
                <a16:creationId xmlns:a16="http://schemas.microsoft.com/office/drawing/2014/main" id="{D5749D8A-F20A-4228-9136-5891AE0352B9}"/>
              </a:ext>
            </a:extLst>
          </p:cNvPr>
          <p:cNvSpPr>
            <a:spLocks noGrp="1"/>
          </p:cNvSpPr>
          <p:nvPr>
            <p:ph type="pic" sz="quarter" idx="13"/>
          </p:nvPr>
        </p:nvSpPr>
        <p:spPr>
          <a:xfrm>
            <a:off x="6514166" y="-1798"/>
            <a:ext cx="2846566" cy="2872294"/>
          </a:xfrm>
          <a:custGeom>
            <a:avLst/>
            <a:gdLst>
              <a:gd name="connsiteX0" fmla="*/ 2797 w 2846566"/>
              <a:gd name="connsiteY0" fmla="*/ 0 h 2838450"/>
              <a:gd name="connsiteX1" fmla="*/ 2846566 w 2846566"/>
              <a:gd name="connsiteY1" fmla="*/ 0 h 2838450"/>
              <a:gd name="connsiteX2" fmla="*/ 2846566 w 2846566"/>
              <a:gd name="connsiteY2" fmla="*/ 2838450 h 2838450"/>
              <a:gd name="connsiteX3" fmla="*/ 2091122 w 2846566"/>
              <a:gd name="connsiteY3" fmla="*/ 2838450 h 2838450"/>
              <a:gd name="connsiteX4" fmla="*/ 1974232 w 2846566"/>
              <a:gd name="connsiteY4" fmla="*/ 2820914 h 2838450"/>
              <a:gd name="connsiteX5" fmla="*/ 0 w 2846566"/>
              <a:gd name="connsiteY5" fmla="*/ 404262 h 2838450"/>
              <a:gd name="connsiteX6" fmla="*/ 2797 w 2846566"/>
              <a:gd name="connsiteY6" fmla="*/ 293225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566" h="2838450">
                <a:moveTo>
                  <a:pt x="2797" y="0"/>
                </a:moveTo>
                <a:lnTo>
                  <a:pt x="2846566" y="0"/>
                </a:lnTo>
                <a:lnTo>
                  <a:pt x="2846566" y="2838450"/>
                </a:lnTo>
                <a:lnTo>
                  <a:pt x="2091122" y="2838450"/>
                </a:lnTo>
                <a:lnTo>
                  <a:pt x="1974232" y="2820914"/>
                </a:lnTo>
                <a:cubicBezTo>
                  <a:pt x="848632" y="2597020"/>
                  <a:pt x="0" y="1600146"/>
                  <a:pt x="0" y="404262"/>
                </a:cubicBezTo>
                <a:lnTo>
                  <a:pt x="2797" y="293225"/>
                </a:lnTo>
                <a:close/>
              </a:path>
            </a:pathLst>
          </a:custGeom>
          <a:solidFill>
            <a:schemeClr val="accent6"/>
          </a:solidFill>
        </p:spPr>
        <p:txBody>
          <a:bodyPr wrap="square">
            <a:noAutofit/>
          </a:bodyPr>
          <a:lstStyle>
            <a:lvl1pPr algn="r">
              <a:defRPr/>
            </a:lvl1pPr>
          </a:lstStyle>
          <a:p>
            <a:r>
              <a:rPr lang="en-US" dirty="0"/>
              <a:t>Click icon to add picture</a:t>
            </a:r>
          </a:p>
        </p:txBody>
      </p:sp>
      <p:sp>
        <p:nvSpPr>
          <p:cNvPr id="27" name="Picture Placeholder 26">
            <a:extLst>
              <a:ext uri="{FF2B5EF4-FFF2-40B4-BE49-F238E27FC236}">
                <a16:creationId xmlns:a16="http://schemas.microsoft.com/office/drawing/2014/main" id="{4A3C6DC1-25FD-4947-8211-89B20E599AE3}"/>
              </a:ext>
            </a:extLst>
          </p:cNvPr>
          <p:cNvSpPr>
            <a:spLocks noGrp="1"/>
          </p:cNvSpPr>
          <p:nvPr>
            <p:ph type="pic" sz="quarter" idx="14"/>
          </p:nvPr>
        </p:nvSpPr>
        <p:spPr>
          <a:xfrm>
            <a:off x="9360733" y="-1798"/>
            <a:ext cx="2826990" cy="2854594"/>
          </a:xfrm>
          <a:custGeom>
            <a:avLst/>
            <a:gdLst>
              <a:gd name="connsiteX0" fmla="*/ 0 w 2826990"/>
              <a:gd name="connsiteY0" fmla="*/ 0 h 2854594"/>
              <a:gd name="connsiteX1" fmla="*/ 2826990 w 2826990"/>
              <a:gd name="connsiteY1" fmla="*/ 0 h 2854594"/>
              <a:gd name="connsiteX2" fmla="*/ 2826990 w 2826990"/>
              <a:gd name="connsiteY2" fmla="*/ 2854594 h 2854594"/>
              <a:gd name="connsiteX3" fmla="*/ 0 w 2826990"/>
              <a:gd name="connsiteY3" fmla="*/ 2854594 h 2854594"/>
            </a:gdLst>
            <a:ahLst/>
            <a:cxnLst>
              <a:cxn ang="0">
                <a:pos x="connsiteX0" y="connsiteY0"/>
              </a:cxn>
              <a:cxn ang="0">
                <a:pos x="connsiteX1" y="connsiteY1"/>
              </a:cxn>
              <a:cxn ang="0">
                <a:pos x="connsiteX2" y="connsiteY2"/>
              </a:cxn>
              <a:cxn ang="0">
                <a:pos x="connsiteX3" y="connsiteY3"/>
              </a:cxn>
            </a:cxnLst>
            <a:rect l="l" t="t" r="r" b="b"/>
            <a:pathLst>
              <a:path w="2826990" h="2854594">
                <a:moveTo>
                  <a:pt x="0" y="0"/>
                </a:moveTo>
                <a:lnTo>
                  <a:pt x="2826990" y="0"/>
                </a:lnTo>
                <a:lnTo>
                  <a:pt x="2826990" y="2854594"/>
                </a:lnTo>
                <a:lnTo>
                  <a:pt x="0" y="2854594"/>
                </a:lnTo>
                <a:close/>
              </a:path>
            </a:pathLst>
          </a:custGeom>
          <a:solidFill>
            <a:schemeClr val="accent6">
              <a:lumMod val="60000"/>
              <a:lumOff val="40000"/>
            </a:schemeClr>
          </a:solidFill>
        </p:spPr>
        <p:txBody>
          <a:bodyPr wrap="square">
            <a:noAutofit/>
          </a:bodyPr>
          <a:lstStyle/>
          <a:p>
            <a:r>
              <a:rPr lang="en-US" dirty="0"/>
              <a:t>Click icon to add picture</a:t>
            </a:r>
          </a:p>
        </p:txBody>
      </p:sp>
      <p:sp>
        <p:nvSpPr>
          <p:cNvPr id="30" name="Picture Placeholder 29">
            <a:extLst>
              <a:ext uri="{FF2B5EF4-FFF2-40B4-BE49-F238E27FC236}">
                <a16:creationId xmlns:a16="http://schemas.microsoft.com/office/drawing/2014/main" id="{53C819AA-E73C-44C7-9928-5E1A8A22BC5F}"/>
              </a:ext>
            </a:extLst>
          </p:cNvPr>
          <p:cNvSpPr>
            <a:spLocks noGrp="1"/>
          </p:cNvSpPr>
          <p:nvPr>
            <p:ph type="pic" sz="quarter" idx="15"/>
          </p:nvPr>
        </p:nvSpPr>
        <p:spPr>
          <a:xfrm>
            <a:off x="6514169" y="2856391"/>
            <a:ext cx="2846565" cy="4001609"/>
          </a:xfrm>
          <a:custGeom>
            <a:avLst/>
            <a:gdLst>
              <a:gd name="connsiteX0" fmla="*/ 2436721 w 2846565"/>
              <a:gd name="connsiteY0" fmla="*/ 0 h 4001609"/>
              <a:gd name="connsiteX1" fmla="*/ 2846565 w 2846565"/>
              <a:gd name="connsiteY1" fmla="*/ 0 h 4001609"/>
              <a:gd name="connsiteX2" fmla="*/ 2846565 w 2846565"/>
              <a:gd name="connsiteY2" fmla="*/ 4001609 h 4001609"/>
              <a:gd name="connsiteX3" fmla="*/ 2796 w 2846565"/>
              <a:gd name="connsiteY3" fmla="*/ 4001608 h 4001609"/>
              <a:gd name="connsiteX4" fmla="*/ 2796 w 2846565"/>
              <a:gd name="connsiteY4" fmla="*/ 2564348 h 4001609"/>
              <a:gd name="connsiteX5" fmla="*/ 0 w 2846565"/>
              <a:gd name="connsiteY5" fmla="*/ 2453758 h 4001609"/>
              <a:gd name="connsiteX6" fmla="*/ 2202875 w 2846565"/>
              <a:gd name="connsiteY6" fmla="*/ 12668 h 4001609"/>
              <a:gd name="connsiteX7" fmla="*/ 2436721 w 2846565"/>
              <a:gd name="connsiteY7" fmla="*/ 860 h 400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6565" h="4001609">
                <a:moveTo>
                  <a:pt x="2436721" y="0"/>
                </a:moveTo>
                <a:lnTo>
                  <a:pt x="2846565" y="0"/>
                </a:lnTo>
                <a:lnTo>
                  <a:pt x="2846565" y="4001609"/>
                </a:lnTo>
                <a:lnTo>
                  <a:pt x="2796" y="4001608"/>
                </a:lnTo>
                <a:lnTo>
                  <a:pt x="2796" y="2564348"/>
                </a:lnTo>
                <a:lnTo>
                  <a:pt x="0" y="2453758"/>
                </a:lnTo>
                <a:cubicBezTo>
                  <a:pt x="0" y="1183283"/>
                  <a:pt x="965553" y="138326"/>
                  <a:pt x="2202875" y="12668"/>
                </a:cubicBezTo>
                <a:lnTo>
                  <a:pt x="2436721" y="860"/>
                </a:lnTo>
                <a:close/>
              </a:path>
            </a:pathLst>
          </a:custGeom>
          <a:solidFill>
            <a:schemeClr val="accent6">
              <a:lumMod val="60000"/>
              <a:lumOff val="40000"/>
            </a:schemeClr>
          </a:solidFill>
        </p:spPr>
        <p:txBody>
          <a:bodyPr wrap="square">
            <a:noAutofit/>
          </a:bodyPr>
          <a:lstStyle>
            <a:lvl1pPr algn="r">
              <a:defRPr/>
            </a:lvl1pPr>
          </a:lstStyle>
          <a:p>
            <a:r>
              <a:rPr lang="en-US" dirty="0"/>
              <a:t>Click icon to add picture</a:t>
            </a:r>
          </a:p>
        </p:txBody>
      </p:sp>
      <p:sp>
        <p:nvSpPr>
          <p:cNvPr id="33" name="Picture Placeholder 32">
            <a:extLst>
              <a:ext uri="{FF2B5EF4-FFF2-40B4-BE49-F238E27FC236}">
                <a16:creationId xmlns:a16="http://schemas.microsoft.com/office/drawing/2014/main" id="{64635F40-0058-44E0-95CD-8FFAE1876473}"/>
              </a:ext>
            </a:extLst>
          </p:cNvPr>
          <p:cNvSpPr>
            <a:spLocks noGrp="1"/>
          </p:cNvSpPr>
          <p:nvPr>
            <p:ph type="pic" sz="quarter" idx="16"/>
          </p:nvPr>
        </p:nvSpPr>
        <p:spPr>
          <a:xfrm>
            <a:off x="9356456" y="2828943"/>
            <a:ext cx="2835544" cy="4038805"/>
          </a:xfrm>
          <a:custGeom>
            <a:avLst/>
            <a:gdLst>
              <a:gd name="connsiteX0" fmla="*/ 0 w 2835544"/>
              <a:gd name="connsiteY0" fmla="*/ 0 h 4038805"/>
              <a:gd name="connsiteX1" fmla="*/ 2835544 w 2835544"/>
              <a:gd name="connsiteY1" fmla="*/ 0 h 4038805"/>
              <a:gd name="connsiteX2" fmla="*/ 2835544 w 2835544"/>
              <a:gd name="connsiteY2" fmla="*/ 4038805 h 4038805"/>
              <a:gd name="connsiteX3" fmla="*/ 0 w 2835544"/>
              <a:gd name="connsiteY3" fmla="*/ 4038805 h 4038805"/>
            </a:gdLst>
            <a:ahLst/>
            <a:cxnLst>
              <a:cxn ang="0">
                <a:pos x="connsiteX0" y="connsiteY0"/>
              </a:cxn>
              <a:cxn ang="0">
                <a:pos x="connsiteX1" y="connsiteY1"/>
              </a:cxn>
              <a:cxn ang="0">
                <a:pos x="connsiteX2" y="connsiteY2"/>
              </a:cxn>
              <a:cxn ang="0">
                <a:pos x="connsiteX3" y="connsiteY3"/>
              </a:cxn>
            </a:cxnLst>
            <a:rect l="l" t="t" r="r" b="b"/>
            <a:pathLst>
              <a:path w="2835544" h="4038805">
                <a:moveTo>
                  <a:pt x="0" y="0"/>
                </a:moveTo>
                <a:lnTo>
                  <a:pt x="2835544" y="0"/>
                </a:lnTo>
                <a:lnTo>
                  <a:pt x="2835544" y="4038805"/>
                </a:lnTo>
                <a:lnTo>
                  <a:pt x="0" y="4038805"/>
                </a:lnTo>
                <a:close/>
              </a:path>
            </a:pathLst>
          </a:custGeom>
          <a:solidFill>
            <a:schemeClr val="accent6"/>
          </a:solidFill>
        </p:spPr>
        <p:txBody>
          <a:bodyPr wrap="square">
            <a:noAutofit/>
          </a:bodyPr>
          <a:lstStyle/>
          <a:p>
            <a:r>
              <a:rPr lang="en-US" dirty="0"/>
              <a:t>Click icon to add picture</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120578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A75E2-479A-4A4A-9887-E67074616CF8}"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C078CE-6F4B-BC4A-91B9-ADDD564184E4}" type="slidenum">
              <a:rPr lang="en-US" smtClean="0"/>
              <a:t>‹#›</a:t>
            </a:fld>
            <a:endParaRPr lang="en-US"/>
          </a:p>
        </p:txBody>
      </p:sp>
    </p:spTree>
    <p:extLst>
      <p:ext uri="{BB962C8B-B14F-4D97-AF65-F5344CB8AC3E}">
        <p14:creationId xmlns:p14="http://schemas.microsoft.com/office/powerpoint/2010/main" val="57215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Introducti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624BCA1-E0EF-42A1-B762-D68E4B984818}"/>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05C258CF-58AC-4C7A-A953-392693E55383}"/>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5F9CDC83-34B8-4E32-84EC-92854CEE4996}"/>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21E215A6-E6FC-4D5A-9881-E87CC750741B}"/>
              </a:ext>
            </a:extLst>
          </p:cNvPr>
          <p:cNvSpPr>
            <a:spLocks noGrp="1"/>
          </p:cNvSpPr>
          <p:nvPr>
            <p:ph type="title"/>
          </p:nvPr>
        </p:nvSpPr>
        <p:spPr>
          <a:xfrm>
            <a:off x="2743200" y="1"/>
            <a:ext cx="9432315" cy="2198972"/>
          </a:xfrm>
          <a:custGeom>
            <a:avLst/>
            <a:gdLst>
              <a:gd name="connsiteX0" fmla="*/ 0 w 10240035"/>
              <a:gd name="connsiteY0" fmla="*/ 0 h 2198971"/>
              <a:gd name="connsiteX1" fmla="*/ 10240035 w 10240035"/>
              <a:gd name="connsiteY1" fmla="*/ 0 h 2198971"/>
              <a:gd name="connsiteX2" fmla="*/ 10240035 w 10240035"/>
              <a:gd name="connsiteY2" fmla="*/ 0 h 2198971"/>
              <a:gd name="connsiteX3" fmla="*/ 10240035 w 10240035"/>
              <a:gd name="connsiteY3" fmla="*/ 1099486 h 2198971"/>
              <a:gd name="connsiteX4" fmla="*/ 9140549 w 10240035"/>
              <a:gd name="connsiteY4" fmla="*/ 2198972 h 2198971"/>
              <a:gd name="connsiteX5" fmla="*/ 1099486 w 10240035"/>
              <a:gd name="connsiteY5" fmla="*/ 2198971 h 2198971"/>
              <a:gd name="connsiteX6" fmla="*/ 0 w 10240035"/>
              <a:gd name="connsiteY6" fmla="*/ 1099485 h 2198971"/>
              <a:gd name="connsiteX7" fmla="*/ 0 w 10240035"/>
              <a:gd name="connsiteY7" fmla="*/ 0 h 2198971"/>
              <a:gd name="connsiteX8" fmla="*/ 0 w 10240035"/>
              <a:gd name="connsiteY8" fmla="*/ 0 h 2198971"/>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89670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698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317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661291"/>
              <a:gd name="connsiteY0" fmla="*/ 0 h 2198972"/>
              <a:gd name="connsiteX1" fmla="*/ 10240035 w 10661291"/>
              <a:gd name="connsiteY1" fmla="*/ 0 h 2198972"/>
              <a:gd name="connsiteX2" fmla="*/ 7951829 w 10661291"/>
              <a:gd name="connsiteY2" fmla="*/ 2198972 h 2198972"/>
              <a:gd name="connsiteX3" fmla="*/ 1099486 w 10661291"/>
              <a:gd name="connsiteY3" fmla="*/ 2198971 h 2198972"/>
              <a:gd name="connsiteX4" fmla="*/ 0 w 10661291"/>
              <a:gd name="connsiteY4" fmla="*/ 1099485 h 2198972"/>
              <a:gd name="connsiteX5" fmla="*/ 0 w 10661291"/>
              <a:gd name="connsiteY5" fmla="*/ 0 h 2198972"/>
              <a:gd name="connsiteX6" fmla="*/ 0 w 10661291"/>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0 w 10240035"/>
              <a:gd name="connsiteY5" fmla="*/ 0 h 2198972"/>
              <a:gd name="connsiteX0" fmla="*/ 80772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807720 w 10240035"/>
              <a:gd name="connsiteY5" fmla="*/ 0 h 2198972"/>
              <a:gd name="connsiteX0" fmla="*/ 900020 w 10332335"/>
              <a:gd name="connsiteY0" fmla="*/ 0 h 2198972"/>
              <a:gd name="connsiteX1" fmla="*/ 10332335 w 10332335"/>
              <a:gd name="connsiteY1" fmla="*/ 0 h 2198972"/>
              <a:gd name="connsiteX2" fmla="*/ 8044129 w 10332335"/>
              <a:gd name="connsiteY2" fmla="*/ 2198972 h 2198972"/>
              <a:gd name="connsiteX3" fmla="*/ 1191786 w 10332335"/>
              <a:gd name="connsiteY3" fmla="*/ 2198971 h 2198972"/>
              <a:gd name="connsiteX4" fmla="*/ 900020 w 10332335"/>
              <a:gd name="connsiteY4" fmla="*/ 0 h 2198972"/>
              <a:gd name="connsiteX0" fmla="*/ 325154 w 9757469"/>
              <a:gd name="connsiteY0" fmla="*/ 0 h 2198972"/>
              <a:gd name="connsiteX1" fmla="*/ 9757469 w 9757469"/>
              <a:gd name="connsiteY1" fmla="*/ 0 h 2198972"/>
              <a:gd name="connsiteX2" fmla="*/ 7469263 w 9757469"/>
              <a:gd name="connsiteY2" fmla="*/ 2198972 h 2198972"/>
              <a:gd name="connsiteX3" fmla="*/ 616920 w 9757469"/>
              <a:gd name="connsiteY3" fmla="*/ 2198971 h 2198972"/>
              <a:gd name="connsiteX4" fmla="*/ 325154 w 9757469"/>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291766 w 9432315"/>
              <a:gd name="connsiteY3" fmla="*/ 2198971 h 2198972"/>
              <a:gd name="connsiteX4" fmla="*/ 0 w 9432315"/>
              <a:gd name="connsiteY4" fmla="*/ 0 h 2198972"/>
              <a:gd name="connsiteX0" fmla="*/ 69347 w 9501662"/>
              <a:gd name="connsiteY0" fmla="*/ 0 h 2198972"/>
              <a:gd name="connsiteX1" fmla="*/ 9501662 w 9501662"/>
              <a:gd name="connsiteY1" fmla="*/ 0 h 2198972"/>
              <a:gd name="connsiteX2" fmla="*/ 7213456 w 9501662"/>
              <a:gd name="connsiteY2" fmla="*/ 2198972 h 2198972"/>
              <a:gd name="connsiteX3" fmla="*/ 86793 w 9501662"/>
              <a:gd name="connsiteY3" fmla="*/ 2198971 h 2198972"/>
              <a:gd name="connsiteX4" fmla="*/ 69347 w 9501662"/>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17446 w 9432315"/>
              <a:gd name="connsiteY3" fmla="*/ 2198971 h 2198972"/>
              <a:gd name="connsiteX4" fmla="*/ 0 w 9432315"/>
              <a:gd name="connsiteY4" fmla="*/ 0 h 219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2315" h="2198972">
                <a:moveTo>
                  <a:pt x="0" y="0"/>
                </a:moveTo>
                <a:lnTo>
                  <a:pt x="9432315" y="0"/>
                </a:lnTo>
                <a:cubicBezTo>
                  <a:pt x="9248860" y="1235175"/>
                  <a:pt x="8210334" y="2137277"/>
                  <a:pt x="7144109" y="2198972"/>
                </a:cubicBezTo>
                <a:lnTo>
                  <a:pt x="17446" y="2198971"/>
                </a:lnTo>
                <a:cubicBezTo>
                  <a:pt x="30721" y="1146676"/>
                  <a:pt x="575" y="838935"/>
                  <a:pt x="0" y="0"/>
                </a:cubicBezTo>
                <a:close/>
              </a:path>
            </a:pathLst>
          </a:custGeom>
          <a:solidFill>
            <a:schemeClr val="accent2">
              <a:alpha val="80000"/>
            </a:schemeClr>
          </a:solidFill>
        </p:spPr>
        <p:txBody>
          <a:bodyPr/>
          <a:lstStyle>
            <a:lvl1pPr marL="548640">
              <a:lnSpc>
                <a:spcPct val="100000"/>
              </a:lnSpc>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18" name="Picture Placeholder 17">
            <a:extLst>
              <a:ext uri="{FF2B5EF4-FFF2-40B4-BE49-F238E27FC236}">
                <a16:creationId xmlns:a16="http://schemas.microsoft.com/office/drawing/2014/main" id="{704EC18E-B48D-4AD7-A5B5-3D57255D1A23}"/>
              </a:ext>
            </a:extLst>
          </p:cNvPr>
          <p:cNvSpPr>
            <a:spLocks noGrp="1"/>
          </p:cNvSpPr>
          <p:nvPr>
            <p:ph type="pic" sz="quarter" idx="13"/>
          </p:nvPr>
        </p:nvSpPr>
        <p:spPr>
          <a:xfrm>
            <a:off x="-16483" y="0"/>
            <a:ext cx="2773332" cy="2202508"/>
          </a:xfrm>
          <a:custGeom>
            <a:avLst/>
            <a:gdLst>
              <a:gd name="connsiteX0" fmla="*/ 0 w 2773332"/>
              <a:gd name="connsiteY0" fmla="*/ 0 h 2202508"/>
              <a:gd name="connsiteX1" fmla="*/ 2773332 w 2773332"/>
              <a:gd name="connsiteY1" fmla="*/ 0 h 2202508"/>
              <a:gd name="connsiteX2" fmla="*/ 2773332 w 2773332"/>
              <a:gd name="connsiteY2" fmla="*/ 2202508 h 2202508"/>
              <a:gd name="connsiteX3" fmla="*/ 0 w 2773332"/>
              <a:gd name="connsiteY3" fmla="*/ 2202508 h 2202508"/>
            </a:gdLst>
            <a:ahLst/>
            <a:cxnLst>
              <a:cxn ang="0">
                <a:pos x="connsiteX0" y="connsiteY0"/>
              </a:cxn>
              <a:cxn ang="0">
                <a:pos x="connsiteX1" y="connsiteY1"/>
              </a:cxn>
              <a:cxn ang="0">
                <a:pos x="connsiteX2" y="connsiteY2"/>
              </a:cxn>
              <a:cxn ang="0">
                <a:pos x="connsiteX3" y="connsiteY3"/>
              </a:cxn>
            </a:cxnLst>
            <a:rect l="l" t="t" r="r" b="b"/>
            <a:pathLst>
              <a:path w="2773332" h="2202508">
                <a:moveTo>
                  <a:pt x="0" y="0"/>
                </a:moveTo>
                <a:lnTo>
                  <a:pt x="2773332" y="0"/>
                </a:lnTo>
                <a:lnTo>
                  <a:pt x="2773332" y="2202508"/>
                </a:lnTo>
                <a:lnTo>
                  <a:pt x="0" y="2202508"/>
                </a:lnTo>
                <a:close/>
              </a:path>
            </a:pathLst>
          </a:custGeom>
          <a:solidFill>
            <a:schemeClr val="accent6"/>
          </a:solidFill>
        </p:spPr>
        <p:txBody>
          <a:bodyPr wrap="square">
            <a:noAutofit/>
          </a:bodyPr>
          <a:lstStyle/>
          <a:p>
            <a:r>
              <a:rPr lang="en-US" dirty="0"/>
              <a:t>Click icon to add picture</a:t>
            </a:r>
          </a:p>
        </p:txBody>
      </p:sp>
      <p:sp>
        <p:nvSpPr>
          <p:cNvPr id="21" name="Picture Placeholder 20">
            <a:extLst>
              <a:ext uri="{FF2B5EF4-FFF2-40B4-BE49-F238E27FC236}">
                <a16:creationId xmlns:a16="http://schemas.microsoft.com/office/drawing/2014/main" id="{FAE5A08C-2BA6-4754-806E-3BEAE8D2EC19}"/>
              </a:ext>
            </a:extLst>
          </p:cNvPr>
          <p:cNvSpPr>
            <a:spLocks noGrp="1"/>
          </p:cNvSpPr>
          <p:nvPr>
            <p:ph type="pic" sz="quarter" idx="14"/>
          </p:nvPr>
        </p:nvSpPr>
        <p:spPr>
          <a:xfrm>
            <a:off x="-16484" y="2202508"/>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lumMod val="60000"/>
              <a:lumOff val="40000"/>
            </a:schemeClr>
          </a:solidFill>
        </p:spPr>
        <p:txBody>
          <a:bodyPr wrap="square">
            <a:noAutofit/>
          </a:bodyPr>
          <a:lstStyle/>
          <a:p>
            <a:r>
              <a:rPr lang="en-US" dirty="0"/>
              <a:t>Click icon to add picture</a:t>
            </a:r>
          </a:p>
        </p:txBody>
      </p:sp>
      <p:sp>
        <p:nvSpPr>
          <p:cNvPr id="25" name="Picture Placeholder 24">
            <a:extLst>
              <a:ext uri="{FF2B5EF4-FFF2-40B4-BE49-F238E27FC236}">
                <a16:creationId xmlns:a16="http://schemas.microsoft.com/office/drawing/2014/main" id="{BBE1FA0E-416C-4623-840A-A04A5237BCF4}"/>
              </a:ext>
            </a:extLst>
          </p:cNvPr>
          <p:cNvSpPr>
            <a:spLocks noGrp="1"/>
          </p:cNvSpPr>
          <p:nvPr>
            <p:ph type="pic" sz="quarter" idx="15"/>
          </p:nvPr>
        </p:nvSpPr>
        <p:spPr>
          <a:xfrm>
            <a:off x="-16484" y="4530254"/>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solidFill>
        </p:spPr>
        <p:txBody>
          <a:bodyPr wrap="square">
            <a:noAutofit/>
          </a:bodyPr>
          <a:lstStyle/>
          <a:p>
            <a:r>
              <a:rPr lang="en-US" dirty="0"/>
              <a:t>Click icon to add picture</a:t>
            </a:r>
          </a:p>
        </p:txBody>
      </p:sp>
      <p:sp>
        <p:nvSpPr>
          <p:cNvPr id="17" name="Content Placeholder 2">
            <a:extLst>
              <a:ext uri="{FF2B5EF4-FFF2-40B4-BE49-F238E27FC236}">
                <a16:creationId xmlns:a16="http://schemas.microsoft.com/office/drawing/2014/main" id="{03BD1FF0-3229-401F-AEC3-09AE70428EF2}"/>
              </a:ext>
            </a:extLst>
          </p:cNvPr>
          <p:cNvSpPr>
            <a:spLocks noGrp="1"/>
          </p:cNvSpPr>
          <p:nvPr>
            <p:ph idx="1"/>
          </p:nvPr>
        </p:nvSpPr>
        <p:spPr>
          <a:xfrm>
            <a:off x="3352800" y="2794177"/>
            <a:ext cx="7476460" cy="3382786"/>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dirty="0"/>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accent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accent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0805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55B30B-7677-4AAC-9890-81A7EFF6BF4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6E5F686-1654-4CE7-8DA0-0D626B36E1E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AA6281C-6C47-45BE-9BDA-1518A016E938}"/>
              </a:ext>
            </a:extLst>
          </p:cNvPr>
          <p:cNvSpPr>
            <a:spLocks noGrp="1"/>
          </p:cNvSpPr>
          <p:nvPr>
            <p:ph type="ctrTitle"/>
          </p:nvPr>
        </p:nvSpPr>
        <p:spPr>
          <a:xfrm>
            <a:off x="914400" y="685798"/>
            <a:ext cx="4770783" cy="3217461"/>
          </a:xfrm>
        </p:spPr>
        <p:txBody>
          <a:bodyPr>
            <a:normAutofit/>
          </a:bodyPr>
          <a:lstStyle>
            <a:lvl1pPr>
              <a:defRPr>
                <a:solidFill>
                  <a:schemeClr val="bg2"/>
                </a:solidFill>
              </a:defRPr>
            </a:lvl1pPr>
          </a:lstStyle>
          <a:p>
            <a:pPr algn="l"/>
            <a:r>
              <a:rPr lang="en-US">
                <a:solidFill>
                  <a:srgbClr val="FFFFFF"/>
                </a:solidFill>
              </a:rPr>
              <a:t>Click to edit Master title style</a:t>
            </a:r>
            <a:endParaRPr lang="en-US" dirty="0">
              <a:solidFill>
                <a:srgbClr val="FFFFFF"/>
              </a:solidFill>
            </a:endParaRPr>
          </a:p>
        </p:txBody>
      </p:sp>
      <p:sp>
        <p:nvSpPr>
          <p:cNvPr id="15" name="Picture Placeholder 14">
            <a:extLst>
              <a:ext uri="{FF2B5EF4-FFF2-40B4-BE49-F238E27FC236}">
                <a16:creationId xmlns:a16="http://schemas.microsoft.com/office/drawing/2014/main" id="{AC1FE5B8-D695-49EA-BEA4-B9282CC4EF89}"/>
              </a:ext>
            </a:extLst>
          </p:cNvPr>
          <p:cNvSpPr>
            <a:spLocks noGrp="1"/>
          </p:cNvSpPr>
          <p:nvPr>
            <p:ph type="pic" sz="quarter" idx="13"/>
          </p:nvPr>
        </p:nvSpPr>
        <p:spPr>
          <a:xfrm>
            <a:off x="6057901" y="1"/>
            <a:ext cx="6134099" cy="6857999"/>
          </a:xfrm>
          <a:custGeom>
            <a:avLst/>
            <a:gdLst>
              <a:gd name="connsiteX0" fmla="*/ 2378699 w 6134099"/>
              <a:gd name="connsiteY0" fmla="*/ 0 h 6857999"/>
              <a:gd name="connsiteX1" fmla="*/ 6134099 w 6134099"/>
              <a:gd name="connsiteY1" fmla="*/ 0 h 6857999"/>
              <a:gd name="connsiteX2" fmla="*/ 6134099 w 6134099"/>
              <a:gd name="connsiteY2" fmla="*/ 6857999 h 6857999"/>
              <a:gd name="connsiteX3" fmla="*/ 2401766 w 6134099"/>
              <a:gd name="connsiteY3" fmla="*/ 6857999 h 6857999"/>
              <a:gd name="connsiteX4" fmla="*/ 2397402 w 6134099"/>
              <a:gd name="connsiteY4" fmla="*/ 6856523 h 6857999"/>
              <a:gd name="connsiteX5" fmla="*/ 0 w 6134099"/>
              <a:gd name="connsiteY5" fmla="*/ 3424574 h 6857999"/>
              <a:gd name="connsiteX6" fmla="*/ 2231484 w 6134099"/>
              <a:gd name="connsiteY6" fmla="*/ 580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099" h="6857999">
                <a:moveTo>
                  <a:pt x="2378699" y="0"/>
                </a:moveTo>
                <a:lnTo>
                  <a:pt x="6134099" y="0"/>
                </a:lnTo>
                <a:lnTo>
                  <a:pt x="6134099" y="6857999"/>
                </a:lnTo>
                <a:lnTo>
                  <a:pt x="2401766" y="6857999"/>
                </a:lnTo>
                <a:lnTo>
                  <a:pt x="2397402" y="6856523"/>
                </a:lnTo>
                <a:cubicBezTo>
                  <a:pt x="998410" y="6344283"/>
                  <a:pt x="0" y="5001024"/>
                  <a:pt x="0" y="3424574"/>
                </a:cubicBezTo>
                <a:cubicBezTo>
                  <a:pt x="0" y="1911182"/>
                  <a:pt x="920134" y="612699"/>
                  <a:pt x="2231484" y="58045"/>
                </a:cubicBezTo>
                <a:close/>
              </a:path>
            </a:pathLst>
          </a:custGeom>
          <a:solidFill>
            <a:schemeClr val="accent6"/>
          </a:solidFill>
        </p:spPr>
        <p:txBody>
          <a:bodyPr wrap="square" anchor="ctr">
            <a:noAutofit/>
          </a:bodyPr>
          <a:lstStyle>
            <a:lvl1pPr algn="ctr">
              <a:defRPr/>
            </a:lvl1pPr>
          </a:lstStyle>
          <a:p>
            <a:r>
              <a:rPr lang="en-US" dirty="0"/>
              <a:t>Click icon to add picture</a:t>
            </a:r>
          </a:p>
        </p:txBody>
      </p:sp>
      <p:sp>
        <p:nvSpPr>
          <p:cNvPr id="14" name="Subtitle 2">
            <a:extLst>
              <a:ext uri="{FF2B5EF4-FFF2-40B4-BE49-F238E27FC236}">
                <a16:creationId xmlns:a16="http://schemas.microsoft.com/office/drawing/2014/main" id="{E24FC61A-6DA9-444C-9D55-2FE464BD581F}"/>
              </a:ext>
            </a:extLst>
          </p:cNvPr>
          <p:cNvSpPr>
            <a:spLocks noGrp="1"/>
          </p:cNvSpPr>
          <p:nvPr>
            <p:ph type="subTitle" idx="1"/>
          </p:nvPr>
        </p:nvSpPr>
        <p:spPr>
          <a:xfrm>
            <a:off x="0" y="4327140"/>
            <a:ext cx="11576868" cy="2530860"/>
          </a:xfrm>
          <a:custGeom>
            <a:avLst/>
            <a:gdLst>
              <a:gd name="connsiteX0" fmla="*/ 0 w 11576868"/>
              <a:gd name="connsiteY0" fmla="*/ 0 h 2500380"/>
              <a:gd name="connsiteX1" fmla="*/ 10326678 w 11576868"/>
              <a:gd name="connsiteY1" fmla="*/ 0 h 2500380"/>
              <a:gd name="connsiteX2" fmla="*/ 11576868 w 11576868"/>
              <a:gd name="connsiteY2" fmla="*/ 1250190 h 2500380"/>
              <a:gd name="connsiteX3" fmla="*/ 11576868 w 11576868"/>
              <a:gd name="connsiteY3" fmla="*/ 2500380 h 2500380"/>
              <a:gd name="connsiteX4" fmla="*/ 0 w 11576868"/>
              <a:gd name="connsiteY4" fmla="*/ 2500380 h 2500380"/>
              <a:gd name="connsiteX5" fmla="*/ 0 w 11576868"/>
              <a:gd name="connsiteY5" fmla="*/ 0 h 2500380"/>
              <a:gd name="connsiteX0" fmla="*/ 0 w 12449160"/>
              <a:gd name="connsiteY0" fmla="*/ 0 h 2500380"/>
              <a:gd name="connsiteX1" fmla="*/ 10326678 w 12449160"/>
              <a:gd name="connsiteY1" fmla="*/ 0 h 2500380"/>
              <a:gd name="connsiteX2" fmla="*/ 11576868 w 12449160"/>
              <a:gd name="connsiteY2" fmla="*/ 2500380 h 2500380"/>
              <a:gd name="connsiteX3" fmla="*/ 0 w 12449160"/>
              <a:gd name="connsiteY3" fmla="*/ 2500380 h 2500380"/>
              <a:gd name="connsiteX4" fmla="*/ 0 w 12449160"/>
              <a:gd name="connsiteY4" fmla="*/ 0 h 2500380"/>
              <a:gd name="connsiteX0" fmla="*/ 0 w 11640738"/>
              <a:gd name="connsiteY0" fmla="*/ 0 h 2500380"/>
              <a:gd name="connsiteX1" fmla="*/ 10326678 w 11640738"/>
              <a:gd name="connsiteY1" fmla="*/ 0 h 2500380"/>
              <a:gd name="connsiteX2" fmla="*/ 11576868 w 11640738"/>
              <a:gd name="connsiteY2" fmla="*/ 2500380 h 2500380"/>
              <a:gd name="connsiteX3" fmla="*/ 0 w 11640738"/>
              <a:gd name="connsiteY3" fmla="*/ 2500380 h 2500380"/>
              <a:gd name="connsiteX4" fmla="*/ 0 w 11640738"/>
              <a:gd name="connsiteY4" fmla="*/ 0 h 2500380"/>
              <a:gd name="connsiteX0" fmla="*/ 0 w 11576868"/>
              <a:gd name="connsiteY0" fmla="*/ 0 h 2500380"/>
              <a:gd name="connsiteX1" fmla="*/ 1032667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7323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0922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8179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5588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10567 h 2510947"/>
              <a:gd name="connsiteX1" fmla="*/ 8558838 w 11576868"/>
              <a:gd name="connsiteY1" fmla="*/ 10567 h 2510947"/>
              <a:gd name="connsiteX2" fmla="*/ 11576868 w 11576868"/>
              <a:gd name="connsiteY2" fmla="*/ 2510947 h 2510947"/>
              <a:gd name="connsiteX3" fmla="*/ 0 w 11576868"/>
              <a:gd name="connsiteY3" fmla="*/ 2510947 h 2510947"/>
              <a:gd name="connsiteX4" fmla="*/ 0 w 11576868"/>
              <a:gd name="connsiteY4" fmla="*/ 10567 h 2510947"/>
              <a:gd name="connsiteX0" fmla="*/ 0 w 11576868"/>
              <a:gd name="connsiteY0" fmla="*/ 462 h 2500842"/>
              <a:gd name="connsiteX1" fmla="*/ 8558838 w 11576868"/>
              <a:gd name="connsiteY1" fmla="*/ 462 h 2500842"/>
              <a:gd name="connsiteX2" fmla="*/ 11576868 w 11576868"/>
              <a:gd name="connsiteY2" fmla="*/ 2500842 h 2500842"/>
              <a:gd name="connsiteX3" fmla="*/ 0 w 11576868"/>
              <a:gd name="connsiteY3" fmla="*/ 2500842 h 2500842"/>
              <a:gd name="connsiteX4" fmla="*/ 0 w 11576868"/>
              <a:gd name="connsiteY4" fmla="*/ 462 h 2500842"/>
              <a:gd name="connsiteX0" fmla="*/ 0 w 11576868"/>
              <a:gd name="connsiteY0" fmla="*/ 30928 h 2531308"/>
              <a:gd name="connsiteX1" fmla="*/ 8558838 w 11576868"/>
              <a:gd name="connsiteY1" fmla="*/ 448 h 2531308"/>
              <a:gd name="connsiteX2" fmla="*/ 11576868 w 11576868"/>
              <a:gd name="connsiteY2" fmla="*/ 2531308 h 2531308"/>
              <a:gd name="connsiteX3" fmla="*/ 0 w 11576868"/>
              <a:gd name="connsiteY3" fmla="*/ 2531308 h 2531308"/>
              <a:gd name="connsiteX4" fmla="*/ 0 w 11576868"/>
              <a:gd name="connsiteY4" fmla="*/ 30928 h 2531308"/>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868" h="2530860">
                <a:moveTo>
                  <a:pt x="0" y="30480"/>
                </a:moveTo>
                <a:lnTo>
                  <a:pt x="8558838" y="0"/>
                </a:lnTo>
                <a:cubicBezTo>
                  <a:pt x="10335916" y="20490"/>
                  <a:pt x="11453941" y="1016850"/>
                  <a:pt x="11576868" y="2530860"/>
                </a:cubicBezTo>
                <a:lnTo>
                  <a:pt x="0" y="2530860"/>
                </a:lnTo>
                <a:lnTo>
                  <a:pt x="0" y="30480"/>
                </a:lnTo>
                <a:close/>
              </a:path>
            </a:pathLst>
          </a:custGeom>
          <a:solidFill>
            <a:schemeClr val="accent2">
              <a:lumMod val="75000"/>
              <a:alpha val="80000"/>
            </a:schemeClr>
          </a:solidFill>
        </p:spPr>
        <p:txBody>
          <a:bodyPr anchor="t"/>
          <a:lstStyle>
            <a:lvl1pPr marL="914400" indent="0">
              <a:lnSpc>
                <a:spcPct val="400000"/>
              </a:lnSpc>
              <a:buNone/>
              <a:defRPr>
                <a:solidFill>
                  <a:schemeClr val="bg2"/>
                </a:solidFill>
              </a:defRPr>
            </a:lvl1pPr>
          </a:lstStyle>
          <a:p>
            <a:r>
              <a:rPr lang="en-US">
                <a:solidFill>
                  <a:srgbClr val="FFFFFF"/>
                </a:solidFill>
              </a:rPr>
              <a:t>Click to edit Master subtitle style</a:t>
            </a:r>
            <a:endParaRPr lang="en-US" dirty="0">
              <a:solidFill>
                <a:srgbClr val="FFFFFF"/>
              </a:solidFill>
            </a:endParaRPr>
          </a:p>
        </p:txBody>
      </p:sp>
    </p:spTree>
    <p:extLst>
      <p:ext uri="{BB962C8B-B14F-4D97-AF65-F5344CB8AC3E}">
        <p14:creationId xmlns:p14="http://schemas.microsoft.com/office/powerpoint/2010/main" val="306390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a:lstStyle>
            <a:lvl1pPr algn="l">
              <a:defRPr>
                <a:solidFill>
                  <a:schemeClr val="accent2"/>
                </a:solidFill>
              </a:defRPr>
            </a:lvl1pPr>
          </a:lstStyle>
          <a:p>
            <a:r>
              <a:rPr lang="en-US" dirty="0"/>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2"/>
                </a:solidFill>
              </a:defRPr>
            </a:lvl1pPr>
          </a:lstStyle>
          <a:p>
            <a:r>
              <a:rPr lang="en-US" dirty="0"/>
              <a:t>2/8/20XX</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4695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853440" y="1825625"/>
            <a:ext cx="1050036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a:lstStyle>
            <a:lvl1pPr algn="l">
              <a:defRPr>
                <a:solidFill>
                  <a:schemeClr val="accent2"/>
                </a:solidFill>
              </a:defRPr>
            </a:lvl1pPr>
          </a:lstStyle>
          <a:p>
            <a:r>
              <a:rPr lang="en-US" dirty="0"/>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2"/>
                </a:solidFill>
              </a:defRPr>
            </a:lvl1pPr>
          </a:lstStyle>
          <a:p>
            <a:r>
              <a:rPr lang="en-US" dirty="0"/>
              <a:t>2/8/20XX</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94463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9F47EA1B-2641-431A-B894-4A66FC5A0484}"/>
              </a:ext>
              <a:ext uri="{C183D7F6-B498-43B3-948B-1728B52AA6E4}">
                <adec:decorative xmlns:adec="http://schemas.microsoft.com/office/drawing/2017/decorative" val="1"/>
              </a:ext>
            </a:extLst>
          </p:cNvPr>
          <p:cNvSpPr/>
          <p:nvPr userDrawn="1"/>
        </p:nvSpPr>
        <p:spPr>
          <a:xfrm rot="16200000">
            <a:off x="6246663" y="-1789711"/>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1">
            <a:extLst>
              <a:ext uri="{FF2B5EF4-FFF2-40B4-BE49-F238E27FC236}">
                <a16:creationId xmlns:a16="http://schemas.microsoft.com/office/drawing/2014/main" id="{F21A2820-A76E-454D-9A0E-F8F7B2136764}"/>
              </a:ext>
            </a:extLst>
          </p:cNvPr>
          <p:cNvSpPr>
            <a:spLocks noGrp="1"/>
          </p:cNvSpPr>
          <p:nvPr>
            <p:ph type="ctrTitle"/>
          </p:nvPr>
        </p:nvSpPr>
        <p:spPr>
          <a:xfrm>
            <a:off x="1249327" y="919717"/>
            <a:ext cx="5761074" cy="3423684"/>
          </a:xfrm>
        </p:spPr>
        <p:txBody>
          <a:bodyPr anchor="b"/>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9" name="Subtitle 2">
            <a:extLst>
              <a:ext uri="{FF2B5EF4-FFF2-40B4-BE49-F238E27FC236}">
                <a16:creationId xmlns:a16="http://schemas.microsoft.com/office/drawing/2014/main" id="{0ED9A69A-6A32-4722-924D-7FEFEA9195BD}"/>
              </a:ext>
            </a:extLst>
          </p:cNvPr>
          <p:cNvSpPr>
            <a:spLocks noGrp="1"/>
          </p:cNvSpPr>
          <p:nvPr>
            <p:ph type="subTitle" idx="1"/>
          </p:nvPr>
        </p:nvSpPr>
        <p:spPr>
          <a:xfrm>
            <a:off x="1249327" y="4795284"/>
            <a:ext cx="4846674" cy="1084522"/>
          </a:xfrm>
        </p:spPr>
        <p:txBody>
          <a:bodyPr/>
          <a:lstStyle>
            <a:lvl1pPr>
              <a:buNone/>
              <a:defRPr>
                <a:solidFill>
                  <a:schemeClr val="bg2"/>
                </a:solidFill>
              </a:defRPr>
            </a:lvl1pPr>
          </a:lstStyle>
          <a:p>
            <a:r>
              <a:rPr lang="en-US">
                <a:solidFill>
                  <a:srgbClr val="FFFFFF"/>
                </a:solidFill>
              </a:rPr>
              <a:t>Click to edit Master subtitle style</a:t>
            </a:r>
            <a:endParaRPr lang="en-US" dirty="0">
              <a:solidFill>
                <a:srgbClr val="FFFFFF"/>
              </a:solidFill>
            </a:endParaRPr>
          </a:p>
        </p:txBody>
      </p:sp>
      <p:sp>
        <p:nvSpPr>
          <p:cNvPr id="12" name="Freeform: Shape 11">
            <a:extLst>
              <a:ext uri="{FF2B5EF4-FFF2-40B4-BE49-F238E27FC236}">
                <a16:creationId xmlns:a16="http://schemas.microsoft.com/office/drawing/2014/main" id="{F1587820-C6FA-402E-9F8D-2DAE5BF9588D}"/>
              </a:ext>
              <a:ext uri="{C183D7F6-B498-43B3-948B-1728B52AA6E4}">
                <adec:decorative xmlns:adec="http://schemas.microsoft.com/office/drawing/2017/decorative" val="1"/>
              </a:ext>
            </a:extLst>
          </p:cNvPr>
          <p:cNvSpPr/>
          <p:nvPr userDrawn="1"/>
        </p:nvSpPr>
        <p:spPr>
          <a:xfrm rot="5400000">
            <a:off x="4513861" y="3447061"/>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a:xfrm>
            <a:off x="1252728" y="6434560"/>
            <a:ext cx="3428012" cy="365125"/>
          </a:xfrm>
        </p:spPr>
        <p:txBody>
          <a:bodyPr/>
          <a:lstStyle>
            <a:lvl1pPr>
              <a:defRPr>
                <a:solidFill>
                  <a:schemeClr val="bg2"/>
                </a:solidFill>
              </a:defRPr>
            </a:lvl1pPr>
          </a:lstStyle>
          <a:p>
            <a:r>
              <a:rPr lang="en-US" dirty="0"/>
              <a:t>Sample Footer Text</a:t>
            </a:r>
          </a:p>
        </p:txBody>
      </p:sp>
      <p:sp>
        <p:nvSpPr>
          <p:cNvPr id="19" name="Picture Placeholder 18">
            <a:extLst>
              <a:ext uri="{FF2B5EF4-FFF2-40B4-BE49-F238E27FC236}">
                <a16:creationId xmlns:a16="http://schemas.microsoft.com/office/drawing/2014/main" id="{31E70801-1BA4-4276-9934-E418115C0325}"/>
              </a:ext>
            </a:extLst>
          </p:cNvPr>
          <p:cNvSpPr>
            <a:spLocks noGrp="1"/>
          </p:cNvSpPr>
          <p:nvPr>
            <p:ph type="pic" sz="quarter" idx="13"/>
          </p:nvPr>
        </p:nvSpPr>
        <p:spPr>
          <a:xfrm>
            <a:off x="7924800" y="1"/>
            <a:ext cx="4267200"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solidFill>
            <a:schemeClr val="accent6"/>
          </a:solidFill>
        </p:spPr>
        <p:txBody>
          <a:bodyPr wrap="square" anchor="ctr">
            <a:noAutofit/>
          </a:bodyPr>
          <a:lstStyle/>
          <a:p>
            <a:r>
              <a:rPr lang="en-US" dirty="0"/>
              <a:t>Click icon to add picture</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927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A75F14-4851-4FA1-AF45-240D9124B95E}"/>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AE08278-E6C4-4B25-8343-43C881C00718}"/>
              </a:ext>
              <a:ext uri="{C183D7F6-B498-43B3-948B-1728B52AA6E4}">
                <adec:decorative xmlns:adec="http://schemas.microsoft.com/office/drawing/2017/decorative" val="1"/>
              </a:ext>
            </a:extLst>
          </p:cNvPr>
          <p:cNvSpPr/>
          <p:nvPr userDrawn="1"/>
        </p:nvSpPr>
        <p:spPr>
          <a:xfrm>
            <a:off x="9844850" y="1"/>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20CC2109-6984-401D-BF1D-B4F0C35B03C1}"/>
              </a:ext>
              <a:ext uri="{C183D7F6-B498-43B3-948B-1728B52AA6E4}">
                <adec:decorative xmlns:adec="http://schemas.microsoft.com/office/drawing/2017/decorative" val="1"/>
              </a:ext>
            </a:extLst>
          </p:cNvPr>
          <p:cNvSpPr/>
          <p:nvPr userDrawn="1"/>
        </p:nvSpPr>
        <p:spPr>
          <a:xfrm>
            <a:off x="9844850" y="-770"/>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itle 1">
            <a:extLst>
              <a:ext uri="{FF2B5EF4-FFF2-40B4-BE49-F238E27FC236}">
                <a16:creationId xmlns:a16="http://schemas.microsoft.com/office/drawing/2014/main" id="{4510ECF1-6DD2-4E35-8398-66D76389712F}"/>
              </a:ext>
            </a:extLst>
          </p:cNvPr>
          <p:cNvSpPr>
            <a:spLocks noGrp="1"/>
          </p:cNvSpPr>
          <p:nvPr>
            <p:ph type="title"/>
          </p:nvPr>
        </p:nvSpPr>
        <p:spPr>
          <a:xfrm>
            <a:off x="1" y="10159"/>
            <a:ext cx="12191999" cy="2128731"/>
          </a:xfrm>
          <a:custGeom>
            <a:avLst/>
            <a:gdLst>
              <a:gd name="connsiteX0" fmla="*/ 0 w 12191999"/>
              <a:gd name="connsiteY0" fmla="*/ 0 h 2123863"/>
              <a:gd name="connsiteX1" fmla="*/ 12191999 w 12191999"/>
              <a:gd name="connsiteY1" fmla="*/ 0 h 2123863"/>
              <a:gd name="connsiteX2" fmla="*/ 12191999 w 12191999"/>
              <a:gd name="connsiteY2" fmla="*/ 0 h 2123863"/>
              <a:gd name="connsiteX3" fmla="*/ 12191999 w 12191999"/>
              <a:gd name="connsiteY3" fmla="*/ 1061932 h 2123863"/>
              <a:gd name="connsiteX4" fmla="*/ 11130067 w 12191999"/>
              <a:gd name="connsiteY4" fmla="*/ 2123864 h 2123863"/>
              <a:gd name="connsiteX5" fmla="*/ 1061932 w 12191999"/>
              <a:gd name="connsiteY5" fmla="*/ 2123863 h 2123863"/>
              <a:gd name="connsiteX6" fmla="*/ 0 w 12191999"/>
              <a:gd name="connsiteY6" fmla="*/ 1061931 h 2123863"/>
              <a:gd name="connsiteX7" fmla="*/ 0 w 12191999"/>
              <a:gd name="connsiteY7" fmla="*/ 0 h 2123863"/>
              <a:gd name="connsiteX8" fmla="*/ 0 w 12191999"/>
              <a:gd name="connsiteY8" fmla="*/ 0 h 2123863"/>
              <a:gd name="connsiteX0" fmla="*/ 0 w 12191999"/>
              <a:gd name="connsiteY0" fmla="*/ 0 h 2123864"/>
              <a:gd name="connsiteX1" fmla="*/ 12191999 w 12191999"/>
              <a:gd name="connsiteY1" fmla="*/ 0 h 2123864"/>
              <a:gd name="connsiteX2" fmla="*/ 12191999 w 12191999"/>
              <a:gd name="connsiteY2" fmla="*/ 0 h 2123864"/>
              <a:gd name="connsiteX3" fmla="*/ 1113006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3"/>
              <a:gd name="connsiteX1" fmla="*/ 12191999 w 12191999"/>
              <a:gd name="connsiteY1" fmla="*/ 0 h 2123863"/>
              <a:gd name="connsiteX2" fmla="*/ 12191999 w 12191999"/>
              <a:gd name="connsiteY2" fmla="*/ 0 h 2123863"/>
              <a:gd name="connsiteX3" fmla="*/ 1026138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3"/>
              <a:gd name="connsiteX1" fmla="*/ 12191999 w 12191999"/>
              <a:gd name="connsiteY1" fmla="*/ 0 h 2123863"/>
              <a:gd name="connsiteX2" fmla="*/ 12191999 w 12191999"/>
              <a:gd name="connsiteY2" fmla="*/ 0 h 2123863"/>
              <a:gd name="connsiteX3" fmla="*/ 975846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732723"/>
              <a:gd name="connsiteY0" fmla="*/ 0 h 2123864"/>
              <a:gd name="connsiteX1" fmla="*/ 12191999 w 12732723"/>
              <a:gd name="connsiteY1" fmla="*/ 0 h 2123864"/>
              <a:gd name="connsiteX2" fmla="*/ 9636547 w 12732723"/>
              <a:gd name="connsiteY2" fmla="*/ 2123864 h 2123864"/>
              <a:gd name="connsiteX3" fmla="*/ 1061932 w 12732723"/>
              <a:gd name="connsiteY3" fmla="*/ 2123863 h 2123864"/>
              <a:gd name="connsiteX4" fmla="*/ 0 w 12732723"/>
              <a:gd name="connsiteY4" fmla="*/ 1061931 h 2123864"/>
              <a:gd name="connsiteX5" fmla="*/ 0 w 12732723"/>
              <a:gd name="connsiteY5" fmla="*/ 0 h 2123864"/>
              <a:gd name="connsiteX6" fmla="*/ 0 w 12732723"/>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6534"/>
              <a:gd name="connsiteX1" fmla="*/ 12191999 w 12191999"/>
              <a:gd name="connsiteY1" fmla="*/ 0 h 2126534"/>
              <a:gd name="connsiteX2" fmla="*/ 9636547 w 12191999"/>
              <a:gd name="connsiteY2" fmla="*/ 2123864 h 2126534"/>
              <a:gd name="connsiteX3" fmla="*/ 1061932 w 12191999"/>
              <a:gd name="connsiteY3" fmla="*/ 2123863 h 2126534"/>
              <a:gd name="connsiteX4" fmla="*/ 0 w 12191999"/>
              <a:gd name="connsiteY4" fmla="*/ 1061931 h 2126534"/>
              <a:gd name="connsiteX5" fmla="*/ 0 w 12191999"/>
              <a:gd name="connsiteY5" fmla="*/ 0 h 2126534"/>
              <a:gd name="connsiteX6" fmla="*/ 0 w 12191999"/>
              <a:gd name="connsiteY6" fmla="*/ 0 h 2126534"/>
              <a:gd name="connsiteX0" fmla="*/ 0 w 12191999"/>
              <a:gd name="connsiteY0" fmla="*/ 0 h 2388136"/>
              <a:gd name="connsiteX1" fmla="*/ 12191999 w 12191999"/>
              <a:gd name="connsiteY1" fmla="*/ 0 h 2388136"/>
              <a:gd name="connsiteX2" fmla="*/ 9636547 w 12191999"/>
              <a:gd name="connsiteY2" fmla="*/ 2123864 h 2388136"/>
              <a:gd name="connsiteX3" fmla="*/ 1061932 w 12191999"/>
              <a:gd name="connsiteY3" fmla="*/ 2123863 h 2388136"/>
              <a:gd name="connsiteX4" fmla="*/ 0 w 12191999"/>
              <a:gd name="connsiteY4" fmla="*/ 2128731 h 2388136"/>
              <a:gd name="connsiteX5" fmla="*/ 0 w 12191999"/>
              <a:gd name="connsiteY5" fmla="*/ 0 h 2388136"/>
              <a:gd name="connsiteX6" fmla="*/ 0 w 12191999"/>
              <a:gd name="connsiteY6" fmla="*/ 0 h 2388136"/>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2128731">
                <a:moveTo>
                  <a:pt x="0" y="0"/>
                </a:moveTo>
                <a:lnTo>
                  <a:pt x="12191999" y="0"/>
                </a:lnTo>
                <a:cubicBezTo>
                  <a:pt x="12045490" y="887377"/>
                  <a:pt x="11262958" y="2196607"/>
                  <a:pt x="9636547" y="2123864"/>
                </a:cubicBezTo>
                <a:lnTo>
                  <a:pt x="0" y="2128731"/>
                </a:lnTo>
                <a:lnTo>
                  <a:pt x="0" y="0"/>
                </a:lnTo>
                <a:lnTo>
                  <a:pt x="0" y="0"/>
                </a:lnTo>
                <a:close/>
              </a:path>
            </a:pathLst>
          </a:custGeom>
          <a:solidFill>
            <a:schemeClr val="accent2">
              <a:alpha val="80000"/>
            </a:schemeClr>
          </a:solidFill>
        </p:spPr>
        <p:txBody>
          <a:bodyPr/>
          <a:lstStyle>
            <a:lvl1pPr marL="914400">
              <a:lnSpc>
                <a:spcPct val="100000"/>
              </a:lnSpc>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25" name="Picture Placeholder 36">
            <a:extLst>
              <a:ext uri="{FF2B5EF4-FFF2-40B4-BE49-F238E27FC236}">
                <a16:creationId xmlns:a16="http://schemas.microsoft.com/office/drawing/2014/main" id="{22F784D1-8CE5-4710-ADC3-2F70D5766F77}"/>
              </a:ext>
            </a:extLst>
          </p:cNvPr>
          <p:cNvSpPr>
            <a:spLocks noGrp="1"/>
          </p:cNvSpPr>
          <p:nvPr>
            <p:ph type="pic" sz="quarter" idx="21"/>
          </p:nvPr>
        </p:nvSpPr>
        <p:spPr>
          <a:xfrm>
            <a:off x="863600" y="2185416"/>
            <a:ext cx="2286000" cy="1746504"/>
          </a:xfrm>
          <a:solidFill>
            <a:schemeClr val="accent6"/>
          </a:solidFill>
        </p:spPr>
        <p:txBody>
          <a:bodyPr/>
          <a:lstStyle/>
          <a:p>
            <a:r>
              <a:rPr lang="en-US" dirty="0"/>
              <a:t>Click icon to add picture</a:t>
            </a:r>
          </a:p>
        </p:txBody>
      </p:sp>
      <p:sp>
        <p:nvSpPr>
          <p:cNvPr id="24" name="Text Placeholder 30">
            <a:extLst>
              <a:ext uri="{FF2B5EF4-FFF2-40B4-BE49-F238E27FC236}">
                <a16:creationId xmlns:a16="http://schemas.microsoft.com/office/drawing/2014/main" id="{1F2D6BF5-159D-4F01-BDEB-0FBD75D3F498}"/>
              </a:ext>
            </a:extLst>
          </p:cNvPr>
          <p:cNvSpPr>
            <a:spLocks noGrp="1"/>
          </p:cNvSpPr>
          <p:nvPr>
            <p:ph type="body" sz="quarter" idx="20" hasCustomPrompt="1"/>
          </p:nvPr>
        </p:nvSpPr>
        <p:spPr>
          <a:xfrm>
            <a:off x="871298" y="3970230"/>
            <a:ext cx="2286000" cy="877824"/>
          </a:xfrm>
        </p:spPr>
        <p:txBody>
          <a:bodyPr anchor="b" anchorCtr="0"/>
          <a:lstStyle>
            <a:lvl1pPr>
              <a:buNone/>
              <a:defRPr sz="2000" b="1">
                <a:solidFill>
                  <a:schemeClr val="bg2"/>
                </a:solidFill>
              </a:defRPr>
            </a:lvl1pPr>
          </a:lstStyle>
          <a:p>
            <a:pPr lvl="0"/>
            <a:r>
              <a:rPr lang="en-US" dirty="0"/>
              <a:t>Name</a:t>
            </a:r>
          </a:p>
        </p:txBody>
      </p:sp>
      <p:sp>
        <p:nvSpPr>
          <p:cNvPr id="17" name="Text Placeholder 2">
            <a:extLst>
              <a:ext uri="{FF2B5EF4-FFF2-40B4-BE49-F238E27FC236}">
                <a16:creationId xmlns:a16="http://schemas.microsoft.com/office/drawing/2014/main" id="{518C033F-CC28-477A-8A72-AD0398D3680F}"/>
              </a:ext>
            </a:extLst>
          </p:cNvPr>
          <p:cNvSpPr>
            <a:spLocks noGrp="1"/>
          </p:cNvSpPr>
          <p:nvPr>
            <p:ph type="body" idx="13" hasCustomPrompt="1"/>
          </p:nvPr>
        </p:nvSpPr>
        <p:spPr>
          <a:xfrm>
            <a:off x="864181" y="4948171"/>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6" name="Picture Placeholder 36">
            <a:extLst>
              <a:ext uri="{FF2B5EF4-FFF2-40B4-BE49-F238E27FC236}">
                <a16:creationId xmlns:a16="http://schemas.microsoft.com/office/drawing/2014/main" id="{599604B7-B0E5-4112-9123-341EB9C62675}"/>
              </a:ext>
            </a:extLst>
          </p:cNvPr>
          <p:cNvSpPr>
            <a:spLocks noGrp="1"/>
          </p:cNvSpPr>
          <p:nvPr>
            <p:ph type="pic" sz="quarter" idx="22"/>
          </p:nvPr>
        </p:nvSpPr>
        <p:spPr>
          <a:xfrm>
            <a:off x="3593592" y="2185416"/>
            <a:ext cx="2286000" cy="1746504"/>
          </a:xfrm>
          <a:solidFill>
            <a:schemeClr val="accent6"/>
          </a:solidFill>
        </p:spPr>
        <p:txBody>
          <a:bodyPr/>
          <a:lstStyle/>
          <a:p>
            <a:r>
              <a:rPr lang="en-US" dirty="0"/>
              <a:t>Click icon to add picture</a:t>
            </a:r>
          </a:p>
        </p:txBody>
      </p:sp>
      <p:sp>
        <p:nvSpPr>
          <p:cNvPr id="21" name="Text Placeholder 30">
            <a:extLst>
              <a:ext uri="{FF2B5EF4-FFF2-40B4-BE49-F238E27FC236}">
                <a16:creationId xmlns:a16="http://schemas.microsoft.com/office/drawing/2014/main" id="{B4836FAA-F9D8-465B-8985-A5A10F5F2E29}"/>
              </a:ext>
            </a:extLst>
          </p:cNvPr>
          <p:cNvSpPr>
            <a:spLocks noGrp="1"/>
          </p:cNvSpPr>
          <p:nvPr>
            <p:ph type="body" sz="quarter" idx="17" hasCustomPrompt="1"/>
          </p:nvPr>
        </p:nvSpPr>
        <p:spPr>
          <a:xfrm>
            <a:off x="3593592" y="3971853"/>
            <a:ext cx="2286000" cy="877824"/>
          </a:xfrm>
        </p:spPr>
        <p:txBody>
          <a:bodyPr anchor="b" anchorCtr="0"/>
          <a:lstStyle>
            <a:lvl1pPr>
              <a:buNone/>
              <a:defRPr sz="2000" b="1">
                <a:solidFill>
                  <a:schemeClr val="bg2"/>
                </a:solidFill>
              </a:defRPr>
            </a:lvl1pPr>
          </a:lstStyle>
          <a:p>
            <a:pPr lvl="0"/>
            <a:r>
              <a:rPr lang="en-US" dirty="0"/>
              <a:t>Name</a:t>
            </a:r>
          </a:p>
        </p:txBody>
      </p:sp>
      <p:sp>
        <p:nvSpPr>
          <p:cNvPr id="18" name="Text Placeholder 2">
            <a:extLst>
              <a:ext uri="{FF2B5EF4-FFF2-40B4-BE49-F238E27FC236}">
                <a16:creationId xmlns:a16="http://schemas.microsoft.com/office/drawing/2014/main" id="{83A2A0BF-0F76-4FDC-97BF-55EBAD5FFFE7}"/>
              </a:ext>
            </a:extLst>
          </p:cNvPr>
          <p:cNvSpPr>
            <a:spLocks noGrp="1"/>
          </p:cNvSpPr>
          <p:nvPr>
            <p:ph type="body" idx="14" hasCustomPrompt="1"/>
          </p:nvPr>
        </p:nvSpPr>
        <p:spPr>
          <a:xfrm>
            <a:off x="3593592" y="4948171"/>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7" name="Picture Placeholder 36">
            <a:extLst>
              <a:ext uri="{FF2B5EF4-FFF2-40B4-BE49-F238E27FC236}">
                <a16:creationId xmlns:a16="http://schemas.microsoft.com/office/drawing/2014/main" id="{811A58E2-70B8-4F18-AF4A-136F58682C43}"/>
              </a:ext>
            </a:extLst>
          </p:cNvPr>
          <p:cNvSpPr>
            <a:spLocks noGrp="1"/>
          </p:cNvSpPr>
          <p:nvPr>
            <p:ph type="pic" sz="quarter" idx="23"/>
          </p:nvPr>
        </p:nvSpPr>
        <p:spPr>
          <a:xfrm>
            <a:off x="6309360" y="2185416"/>
            <a:ext cx="2286000" cy="1746504"/>
          </a:xfrm>
          <a:solidFill>
            <a:schemeClr val="accent6"/>
          </a:solidFill>
        </p:spPr>
        <p:txBody>
          <a:bodyPr/>
          <a:lstStyle/>
          <a:p>
            <a:r>
              <a:rPr lang="en-US" dirty="0"/>
              <a:t>Click icon to add picture</a:t>
            </a:r>
          </a:p>
        </p:txBody>
      </p:sp>
      <p:sp>
        <p:nvSpPr>
          <p:cNvPr id="22" name="Text Placeholder 30">
            <a:extLst>
              <a:ext uri="{FF2B5EF4-FFF2-40B4-BE49-F238E27FC236}">
                <a16:creationId xmlns:a16="http://schemas.microsoft.com/office/drawing/2014/main" id="{51A90A66-376F-4665-B6E9-475C686D7971}"/>
              </a:ext>
            </a:extLst>
          </p:cNvPr>
          <p:cNvSpPr>
            <a:spLocks noGrp="1"/>
          </p:cNvSpPr>
          <p:nvPr>
            <p:ph type="body" sz="quarter" idx="18" hasCustomPrompt="1"/>
          </p:nvPr>
        </p:nvSpPr>
        <p:spPr>
          <a:xfrm>
            <a:off x="6309360" y="3971853"/>
            <a:ext cx="2286000" cy="877824"/>
          </a:xfrm>
        </p:spPr>
        <p:txBody>
          <a:bodyPr anchor="b" anchorCtr="0"/>
          <a:lstStyle>
            <a:lvl1pPr>
              <a:buNone/>
              <a:defRPr sz="2000" b="1">
                <a:solidFill>
                  <a:schemeClr val="bg2"/>
                </a:solidFill>
              </a:defRPr>
            </a:lvl1pPr>
          </a:lstStyle>
          <a:p>
            <a:pPr lvl="0"/>
            <a:r>
              <a:rPr lang="en-US" dirty="0"/>
              <a:t>Name</a:t>
            </a:r>
          </a:p>
        </p:txBody>
      </p:sp>
      <p:sp>
        <p:nvSpPr>
          <p:cNvPr id="19" name="Text Placeholder 2">
            <a:extLst>
              <a:ext uri="{FF2B5EF4-FFF2-40B4-BE49-F238E27FC236}">
                <a16:creationId xmlns:a16="http://schemas.microsoft.com/office/drawing/2014/main" id="{7FD8E69F-7035-465B-98F7-47AAF27D3AD7}"/>
              </a:ext>
            </a:extLst>
          </p:cNvPr>
          <p:cNvSpPr>
            <a:spLocks noGrp="1"/>
          </p:cNvSpPr>
          <p:nvPr>
            <p:ph type="body" idx="15" hasCustomPrompt="1"/>
          </p:nvPr>
        </p:nvSpPr>
        <p:spPr>
          <a:xfrm>
            <a:off x="6309360" y="4949098"/>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8" name="Picture Placeholder 36">
            <a:extLst>
              <a:ext uri="{FF2B5EF4-FFF2-40B4-BE49-F238E27FC236}">
                <a16:creationId xmlns:a16="http://schemas.microsoft.com/office/drawing/2014/main" id="{D390D85C-0A55-413E-9301-4F451686AB8B}"/>
              </a:ext>
            </a:extLst>
          </p:cNvPr>
          <p:cNvSpPr>
            <a:spLocks noGrp="1"/>
          </p:cNvSpPr>
          <p:nvPr>
            <p:ph type="pic" sz="quarter" idx="24"/>
          </p:nvPr>
        </p:nvSpPr>
        <p:spPr>
          <a:xfrm>
            <a:off x="9015984" y="2185416"/>
            <a:ext cx="2286000" cy="1746504"/>
          </a:xfrm>
          <a:solidFill>
            <a:schemeClr val="accent6"/>
          </a:solidFill>
        </p:spPr>
        <p:txBody>
          <a:bodyPr/>
          <a:lstStyle/>
          <a:p>
            <a:r>
              <a:rPr lang="en-US" dirty="0"/>
              <a:t>Click icon to add picture</a:t>
            </a:r>
          </a:p>
        </p:txBody>
      </p:sp>
      <p:sp>
        <p:nvSpPr>
          <p:cNvPr id="23" name="Text Placeholder 30">
            <a:extLst>
              <a:ext uri="{FF2B5EF4-FFF2-40B4-BE49-F238E27FC236}">
                <a16:creationId xmlns:a16="http://schemas.microsoft.com/office/drawing/2014/main" id="{4C70777F-7849-4350-9858-AB46DD43F28E}"/>
              </a:ext>
            </a:extLst>
          </p:cNvPr>
          <p:cNvSpPr>
            <a:spLocks noGrp="1"/>
          </p:cNvSpPr>
          <p:nvPr>
            <p:ph type="body" sz="quarter" idx="19" hasCustomPrompt="1"/>
          </p:nvPr>
        </p:nvSpPr>
        <p:spPr>
          <a:xfrm>
            <a:off x="9015984" y="3976192"/>
            <a:ext cx="2286000" cy="877824"/>
          </a:xfrm>
        </p:spPr>
        <p:txBody>
          <a:bodyPr anchor="b" anchorCtr="0"/>
          <a:lstStyle>
            <a:lvl1pPr>
              <a:buNone/>
              <a:defRPr sz="2000" b="1">
                <a:solidFill>
                  <a:schemeClr val="bg2"/>
                </a:solidFill>
              </a:defRPr>
            </a:lvl1pPr>
          </a:lstStyle>
          <a:p>
            <a:pPr lvl="0"/>
            <a:r>
              <a:rPr lang="en-US" dirty="0"/>
              <a:t>Name</a:t>
            </a:r>
          </a:p>
        </p:txBody>
      </p:sp>
      <p:sp>
        <p:nvSpPr>
          <p:cNvPr id="20" name="Text Placeholder 2">
            <a:extLst>
              <a:ext uri="{FF2B5EF4-FFF2-40B4-BE49-F238E27FC236}">
                <a16:creationId xmlns:a16="http://schemas.microsoft.com/office/drawing/2014/main" id="{08918885-EB29-485A-A99A-D589B7ABAD71}"/>
              </a:ext>
            </a:extLst>
          </p:cNvPr>
          <p:cNvSpPr>
            <a:spLocks noGrp="1"/>
          </p:cNvSpPr>
          <p:nvPr>
            <p:ph type="body" idx="16" hasCustomPrompt="1"/>
          </p:nvPr>
        </p:nvSpPr>
        <p:spPr>
          <a:xfrm>
            <a:off x="9015984" y="4945456"/>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dirty="0"/>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7911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448056"/>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69556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39807"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914400" y="6434560"/>
            <a:ext cx="3428012" cy="365125"/>
          </a:xfrm>
          <a:prstGeom prst="rect">
            <a:avLst/>
          </a:prstGeom>
        </p:spPr>
        <p:txBody>
          <a:bodyPr vert="horz" lIns="91440" tIns="45720" rIns="91440" bIns="45720" rtlCol="0" anchor="ctr"/>
          <a:lstStyle>
            <a:lvl1pPr algn="l">
              <a:defRPr sz="1000" spc="50" baseline="0">
                <a:solidFill>
                  <a:schemeClr val="accent2"/>
                </a:solidFill>
                <a:latin typeface="+mn-lt"/>
              </a:defRPr>
            </a:lvl1pPr>
          </a:lstStyle>
          <a:p>
            <a:r>
              <a:rPr lang="en-US" sz="1000" dirty="0"/>
              <a:t>Sample Footer Text</a:t>
            </a:r>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r>
              <a:rPr lang="en-US" dirty="0"/>
              <a:t>2/8/20XX</a:t>
            </a:r>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377632538"/>
      </p:ext>
    </p:extLst>
  </p:cSld>
  <p:clrMap bg1="lt1" tx1="dk1" bg2="lt2" tx2="dk2" accent1="accent1" accent2="accent2" accent3="accent3" accent4="accent4" accent5="accent5" accent6="accent6" hlink="hlink" folHlink="folHlink"/>
  <p:sldLayoutIdLst>
    <p:sldLayoutId id="2147483686" r:id="rId1"/>
    <p:sldLayoutId id="2147483673" r:id="rId2"/>
    <p:sldLayoutId id="2147483674" r:id="rId3"/>
    <p:sldLayoutId id="2147483675" r:id="rId4"/>
    <p:sldLayoutId id="2147483662" r:id="rId5"/>
    <p:sldLayoutId id="2147483688" r:id="rId6"/>
    <p:sldLayoutId id="2147483679" r:id="rId7"/>
    <p:sldLayoutId id="2147483685" r:id="rId8"/>
    <p:sldLayoutId id="2147483665" r:id="rId9"/>
    <p:sldLayoutId id="2147483681" r:id="rId10"/>
    <p:sldLayoutId id="2147483678" r:id="rId11"/>
    <p:sldLayoutId id="2147483683" r:id="rId12"/>
    <p:sldLayoutId id="2147483684" r:id="rId13"/>
    <p:sldLayoutId id="2147483661" r:id="rId14"/>
    <p:sldLayoutId id="2147483663" r:id="rId15"/>
    <p:sldLayoutId id="2147483664" r:id="rId16"/>
    <p:sldLayoutId id="2147483666" r:id="rId17"/>
    <p:sldLayoutId id="2147483668" r:id="rId18"/>
    <p:sldLayoutId id="2147483669" r:id="rId19"/>
    <p:sldLayoutId id="2147483689" r:id="rId20"/>
  </p:sldLayoutIdLst>
  <p:hf hdr="0" ftr="0" dt="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085858D4-00F8-314D-AC2D-ABC37D091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158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249327" y="919717"/>
            <a:ext cx="5761074" cy="3423684"/>
          </a:xfrm>
        </p:spPr>
        <p:txBody>
          <a:bodyPr anchor="b" anchorCtr="0">
            <a:normAutofit/>
          </a:bodyPr>
          <a:lstStyle/>
          <a:p>
            <a:r>
              <a:rPr lang="en-US" sz="5400" b="1" dirty="0">
                <a:latin typeface="+mn-lt"/>
              </a:rPr>
              <a:t>PSEA Equity Audit</a:t>
            </a:r>
          </a:p>
        </p:txBody>
      </p:sp>
      <p:sp>
        <p:nvSpPr>
          <p:cNvPr id="10" name="Subtitle 9">
            <a:extLst>
              <a:ext uri="{FF2B5EF4-FFF2-40B4-BE49-F238E27FC236}">
                <a16:creationId xmlns:a16="http://schemas.microsoft.com/office/drawing/2014/main" id="{FD6DBFEE-49C8-4A03-9DB6-00EECA975BDD}"/>
              </a:ext>
            </a:extLst>
          </p:cNvPr>
          <p:cNvSpPr>
            <a:spLocks noGrp="1"/>
          </p:cNvSpPr>
          <p:nvPr>
            <p:ph type="subTitle" idx="1"/>
          </p:nvPr>
        </p:nvSpPr>
        <p:spPr>
          <a:xfrm>
            <a:off x="1249327" y="4795284"/>
            <a:ext cx="4846674" cy="1084522"/>
          </a:xfrm>
        </p:spPr>
        <p:txBody>
          <a:bodyPr/>
          <a:lstStyle/>
          <a:p>
            <a:endParaRPr lang="en-US" dirty="0"/>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7924800" y="1"/>
            <a:ext cx="4267200" cy="6858000"/>
          </a:xfrm>
        </p:spPr>
      </p:pic>
      <p:sp>
        <p:nvSpPr>
          <p:cNvPr id="4" name="Slide Number Placeholder 3">
            <a:extLst>
              <a:ext uri="{FF2B5EF4-FFF2-40B4-BE49-F238E27FC236}">
                <a16:creationId xmlns:a16="http://schemas.microsoft.com/office/drawing/2014/main" id="{EE3F073F-B7E4-4638-A764-87B0F40E6565}"/>
              </a:ext>
            </a:extLst>
          </p:cNvPr>
          <p:cNvSpPr>
            <a:spLocks noGrp="1"/>
          </p:cNvSpPr>
          <p:nvPr>
            <p:ph type="sldNum" sz="quarter" idx="12"/>
          </p:nvPr>
        </p:nvSpPr>
        <p:spPr/>
        <p:txBody>
          <a:bodyPr/>
          <a:lstStyle/>
          <a:p>
            <a:fld id="{08AB70BE-1769-45B8-85A6-0C837432C7E6}" type="slidenum">
              <a:rPr lang="en-US" smtClean="0"/>
              <a:pPr/>
              <a:t>10</a:t>
            </a:fld>
            <a:endParaRPr lang="en-US" dirty="0"/>
          </a:p>
        </p:txBody>
      </p:sp>
    </p:spTree>
    <p:extLst>
      <p:ext uri="{BB962C8B-B14F-4D97-AF65-F5344CB8AC3E}">
        <p14:creationId xmlns:p14="http://schemas.microsoft.com/office/powerpoint/2010/main" val="315323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7A319-9DDF-494A-AA28-534E500DDC5F}"/>
              </a:ext>
            </a:extLst>
          </p:cNvPr>
          <p:cNvSpPr>
            <a:spLocks noGrp="1"/>
          </p:cNvSpPr>
          <p:nvPr>
            <p:ph type="title"/>
          </p:nvPr>
        </p:nvSpPr>
        <p:spPr/>
        <p:txBody>
          <a:bodyPr>
            <a:normAutofit/>
          </a:bodyPr>
          <a:lstStyle/>
          <a:p>
            <a:r>
              <a:rPr lang="en-US" sz="4800" b="1" dirty="0">
                <a:latin typeface="+mn-lt"/>
              </a:rPr>
              <a:t>Ascension Worldwide </a:t>
            </a:r>
          </a:p>
        </p:txBody>
      </p:sp>
      <p:sp>
        <p:nvSpPr>
          <p:cNvPr id="3" name="Text Placeholder 2">
            <a:extLst>
              <a:ext uri="{FF2B5EF4-FFF2-40B4-BE49-F238E27FC236}">
                <a16:creationId xmlns:a16="http://schemas.microsoft.com/office/drawing/2014/main" id="{DC90DBE5-7620-4421-BB1D-7C6BF2CA490C}"/>
              </a:ext>
            </a:extLst>
          </p:cNvPr>
          <p:cNvSpPr>
            <a:spLocks noGrp="1"/>
          </p:cNvSpPr>
          <p:nvPr>
            <p:ph type="body" idx="1"/>
          </p:nvPr>
        </p:nvSpPr>
        <p:spPr>
          <a:xfrm>
            <a:off x="839788" y="1681163"/>
            <a:ext cx="5157787" cy="397071"/>
          </a:xfrm>
        </p:spPr>
        <p:txBody>
          <a:bodyPr/>
          <a:lstStyle/>
          <a:p>
            <a:endParaRPr lang="en-US" dirty="0"/>
          </a:p>
        </p:txBody>
      </p:sp>
      <p:sp>
        <p:nvSpPr>
          <p:cNvPr id="4" name="Content Placeholder 3">
            <a:extLst>
              <a:ext uri="{FF2B5EF4-FFF2-40B4-BE49-F238E27FC236}">
                <a16:creationId xmlns:a16="http://schemas.microsoft.com/office/drawing/2014/main" id="{81DB64CE-34E6-45E8-8F8E-0DC7E9C85BE3}"/>
              </a:ext>
            </a:extLst>
          </p:cNvPr>
          <p:cNvSpPr>
            <a:spLocks noGrp="1"/>
          </p:cNvSpPr>
          <p:nvPr>
            <p:ph sz="half" idx="2"/>
          </p:nvPr>
        </p:nvSpPr>
        <p:spPr>
          <a:xfrm>
            <a:off x="829375" y="2106800"/>
            <a:ext cx="10515600" cy="3259680"/>
          </a:xfrm>
        </p:spPr>
        <p:txBody>
          <a:bodyPr/>
          <a:lstStyle/>
          <a:p>
            <a:r>
              <a:rPr lang="en-US" sz="2800" dirty="0">
                <a:solidFill>
                  <a:schemeClr val="tx1"/>
                </a:solidFill>
              </a:rPr>
              <a:t>Global minority-owned consulting firm that has a presence in </a:t>
            </a:r>
            <a:r>
              <a:rPr lang="en-US" sz="2400" dirty="0">
                <a:solidFill>
                  <a:schemeClr val="tx1"/>
                </a:solidFill>
              </a:rPr>
              <a:t>PA</a:t>
            </a:r>
          </a:p>
          <a:p>
            <a:r>
              <a:rPr lang="en-US" sz="2800" dirty="0">
                <a:solidFill>
                  <a:schemeClr val="tx1"/>
                </a:solidFill>
              </a:rPr>
              <a:t>Presented at PSEA’s May 2022 House of Delegates</a:t>
            </a:r>
          </a:p>
          <a:p>
            <a:pPr marL="0" indent="0">
              <a:buNone/>
            </a:pPr>
            <a:endParaRPr lang="en-US" sz="2400" dirty="0"/>
          </a:p>
        </p:txBody>
      </p:sp>
      <p:sp>
        <p:nvSpPr>
          <p:cNvPr id="7" name="Slide Number Placeholder 6">
            <a:extLst>
              <a:ext uri="{FF2B5EF4-FFF2-40B4-BE49-F238E27FC236}">
                <a16:creationId xmlns:a16="http://schemas.microsoft.com/office/drawing/2014/main" id="{9F1A79E2-0EC0-4E94-9B2D-4B2F46137A32}"/>
              </a:ext>
            </a:extLst>
          </p:cNvPr>
          <p:cNvSpPr>
            <a:spLocks noGrp="1"/>
          </p:cNvSpPr>
          <p:nvPr>
            <p:ph type="sldNum" sz="quarter" idx="12"/>
          </p:nvPr>
        </p:nvSpPr>
        <p:spPr/>
        <p:txBody>
          <a:bodyPr/>
          <a:lstStyle/>
          <a:p>
            <a:fld id="{08AB70BE-1769-45B8-85A6-0C837432C7E6}" type="slidenum">
              <a:rPr lang="en-US" smtClean="0"/>
              <a:pPr/>
              <a:t>11</a:t>
            </a:fld>
            <a:endParaRPr lang="en-US" dirty="0"/>
          </a:p>
        </p:txBody>
      </p:sp>
    </p:spTree>
    <p:extLst>
      <p:ext uri="{BB962C8B-B14F-4D97-AF65-F5344CB8AC3E}">
        <p14:creationId xmlns:p14="http://schemas.microsoft.com/office/powerpoint/2010/main" val="2441985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D8D2-CEC1-4449-9FD6-7908E83AAE0D}"/>
              </a:ext>
            </a:extLst>
          </p:cNvPr>
          <p:cNvSpPr>
            <a:spLocks noGrp="1"/>
          </p:cNvSpPr>
          <p:nvPr>
            <p:ph type="title"/>
          </p:nvPr>
        </p:nvSpPr>
        <p:spPr/>
        <p:txBody>
          <a:bodyPr>
            <a:normAutofit/>
          </a:bodyPr>
          <a:lstStyle/>
          <a:p>
            <a:pPr>
              <a:lnSpc>
                <a:spcPct val="90000"/>
              </a:lnSpc>
            </a:pPr>
            <a:r>
              <a:rPr lang="en-US" sz="4800" b="1" dirty="0">
                <a:latin typeface="+mn-lt"/>
              </a:rPr>
              <a:t>Ascension Worldwide – Equity Audit</a:t>
            </a:r>
          </a:p>
        </p:txBody>
      </p:sp>
      <p:sp>
        <p:nvSpPr>
          <p:cNvPr id="3" name="Content Placeholder 2">
            <a:extLst>
              <a:ext uri="{FF2B5EF4-FFF2-40B4-BE49-F238E27FC236}">
                <a16:creationId xmlns:a16="http://schemas.microsoft.com/office/drawing/2014/main" id="{47A2403E-D899-4588-90E9-717F221D81EB}"/>
              </a:ext>
            </a:extLst>
          </p:cNvPr>
          <p:cNvSpPr>
            <a:spLocks noGrp="1"/>
          </p:cNvSpPr>
          <p:nvPr>
            <p:ph idx="1"/>
          </p:nvPr>
        </p:nvSpPr>
        <p:spPr/>
        <p:txBody>
          <a:bodyPr>
            <a:normAutofit/>
          </a:bodyPr>
          <a:lstStyle/>
          <a:p>
            <a:r>
              <a:rPr lang="en-US" sz="2800" dirty="0"/>
              <a:t>Reviewed documents</a:t>
            </a:r>
          </a:p>
          <a:p>
            <a:r>
              <a:rPr lang="en-US" sz="2800" dirty="0"/>
              <a:t>Met with key staff and leaders</a:t>
            </a:r>
          </a:p>
          <a:p>
            <a:r>
              <a:rPr lang="en-US" sz="2800" dirty="0"/>
              <a:t>Met with members at Minority Leadership Training</a:t>
            </a:r>
          </a:p>
          <a:p>
            <a:r>
              <a:rPr lang="en-US" sz="2800" dirty="0"/>
              <a:t>Presented to PSEA Board</a:t>
            </a:r>
          </a:p>
          <a:p>
            <a:r>
              <a:rPr lang="en-US" sz="2800" dirty="0"/>
              <a:t>Presented to delegates at May House of Delegates</a:t>
            </a:r>
          </a:p>
          <a:p>
            <a:r>
              <a:rPr lang="en-US" sz="2800" dirty="0"/>
              <a:t>Provided “Developing a Culture of Inclusion” training to all PSEA staff and to the PSEA Board of Directors </a:t>
            </a:r>
            <a:endParaRPr lang="en-US" sz="2800" b="1" dirty="0"/>
          </a:p>
        </p:txBody>
      </p:sp>
      <p:sp>
        <p:nvSpPr>
          <p:cNvPr id="6" name="Slide Number Placeholder 5">
            <a:extLst>
              <a:ext uri="{FF2B5EF4-FFF2-40B4-BE49-F238E27FC236}">
                <a16:creationId xmlns:a16="http://schemas.microsoft.com/office/drawing/2014/main" id="{0B45898D-1B9B-4831-9016-163CAC113082}"/>
              </a:ext>
            </a:extLst>
          </p:cNvPr>
          <p:cNvSpPr>
            <a:spLocks noGrp="1"/>
          </p:cNvSpPr>
          <p:nvPr>
            <p:ph type="sldNum" sz="quarter" idx="12"/>
          </p:nvPr>
        </p:nvSpPr>
        <p:spPr/>
        <p:txBody>
          <a:bodyPr/>
          <a:lstStyle/>
          <a:p>
            <a:fld id="{08AB70BE-1769-45B8-85A6-0C837432C7E6}" type="slidenum">
              <a:rPr lang="en-US" smtClean="0"/>
              <a:pPr/>
              <a:t>12</a:t>
            </a:fld>
            <a:endParaRPr lang="en-US" dirty="0"/>
          </a:p>
        </p:txBody>
      </p:sp>
    </p:spTree>
    <p:extLst>
      <p:ext uri="{BB962C8B-B14F-4D97-AF65-F5344CB8AC3E}">
        <p14:creationId xmlns:p14="http://schemas.microsoft.com/office/powerpoint/2010/main" val="323033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D8D2-CEC1-4449-9FD6-7908E83AAE0D}"/>
              </a:ext>
            </a:extLst>
          </p:cNvPr>
          <p:cNvSpPr>
            <a:spLocks noGrp="1"/>
          </p:cNvSpPr>
          <p:nvPr>
            <p:ph type="title"/>
          </p:nvPr>
        </p:nvSpPr>
        <p:spPr/>
        <p:txBody>
          <a:bodyPr>
            <a:normAutofit/>
          </a:bodyPr>
          <a:lstStyle/>
          <a:p>
            <a:pPr>
              <a:lnSpc>
                <a:spcPct val="90000"/>
              </a:lnSpc>
            </a:pPr>
            <a:r>
              <a:rPr lang="en-US" sz="4800" b="1" dirty="0">
                <a:latin typeface="+mn-lt"/>
              </a:rPr>
              <a:t>Ascension Worldwide – Equity Audit</a:t>
            </a:r>
          </a:p>
        </p:txBody>
      </p:sp>
      <p:sp>
        <p:nvSpPr>
          <p:cNvPr id="3" name="Content Placeholder 2">
            <a:extLst>
              <a:ext uri="{FF2B5EF4-FFF2-40B4-BE49-F238E27FC236}">
                <a16:creationId xmlns:a16="http://schemas.microsoft.com/office/drawing/2014/main" id="{47A2403E-D899-4588-90E9-717F221D81EB}"/>
              </a:ext>
            </a:extLst>
          </p:cNvPr>
          <p:cNvSpPr>
            <a:spLocks noGrp="1"/>
          </p:cNvSpPr>
          <p:nvPr>
            <p:ph idx="1"/>
          </p:nvPr>
        </p:nvSpPr>
        <p:spPr/>
        <p:txBody>
          <a:bodyPr>
            <a:normAutofit/>
          </a:bodyPr>
          <a:lstStyle/>
          <a:p>
            <a:r>
              <a:rPr lang="en-US" sz="3200" dirty="0"/>
              <a:t>Staff Survey</a:t>
            </a:r>
          </a:p>
          <a:p>
            <a:r>
              <a:rPr lang="en-US" sz="3200" dirty="0"/>
              <a:t>Local Leader Survey</a:t>
            </a:r>
          </a:p>
        </p:txBody>
      </p:sp>
      <p:sp>
        <p:nvSpPr>
          <p:cNvPr id="6" name="Slide Number Placeholder 5">
            <a:extLst>
              <a:ext uri="{FF2B5EF4-FFF2-40B4-BE49-F238E27FC236}">
                <a16:creationId xmlns:a16="http://schemas.microsoft.com/office/drawing/2014/main" id="{0B45898D-1B9B-4831-9016-163CAC113082}"/>
              </a:ext>
            </a:extLst>
          </p:cNvPr>
          <p:cNvSpPr>
            <a:spLocks noGrp="1"/>
          </p:cNvSpPr>
          <p:nvPr>
            <p:ph type="sldNum" sz="quarter" idx="12"/>
          </p:nvPr>
        </p:nvSpPr>
        <p:spPr/>
        <p:txBody>
          <a:bodyPr/>
          <a:lstStyle/>
          <a:p>
            <a:fld id="{08AB70BE-1769-45B8-85A6-0C837432C7E6}" type="slidenum">
              <a:rPr lang="en-US" smtClean="0"/>
              <a:pPr/>
              <a:t>13</a:t>
            </a:fld>
            <a:endParaRPr lang="en-US" dirty="0"/>
          </a:p>
        </p:txBody>
      </p:sp>
    </p:spTree>
    <p:extLst>
      <p:ext uri="{BB962C8B-B14F-4D97-AF65-F5344CB8AC3E}">
        <p14:creationId xmlns:p14="http://schemas.microsoft.com/office/powerpoint/2010/main" val="389905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F841-7A7F-410F-ADB3-0294EB5E989C}"/>
              </a:ext>
            </a:extLst>
          </p:cNvPr>
          <p:cNvSpPr>
            <a:spLocks noGrp="1"/>
          </p:cNvSpPr>
          <p:nvPr>
            <p:ph type="title"/>
          </p:nvPr>
        </p:nvSpPr>
        <p:spPr/>
        <p:txBody>
          <a:bodyPr>
            <a:normAutofit/>
          </a:bodyPr>
          <a:lstStyle/>
          <a:p>
            <a:r>
              <a:rPr lang="en-US" sz="4800" b="1" dirty="0">
                <a:latin typeface="+mn-lt"/>
              </a:rPr>
              <a:t>Equity Audit: Recommendations</a:t>
            </a:r>
          </a:p>
        </p:txBody>
      </p:sp>
      <p:sp>
        <p:nvSpPr>
          <p:cNvPr id="4" name="Content Placeholder 3">
            <a:extLst>
              <a:ext uri="{FF2B5EF4-FFF2-40B4-BE49-F238E27FC236}">
                <a16:creationId xmlns:a16="http://schemas.microsoft.com/office/drawing/2014/main" id="{8AB92B6C-1C70-4749-AA1F-CF10B1B21E6E}"/>
              </a:ext>
            </a:extLst>
          </p:cNvPr>
          <p:cNvSpPr>
            <a:spLocks noGrp="1"/>
          </p:cNvSpPr>
          <p:nvPr>
            <p:ph sz="half" idx="2"/>
          </p:nvPr>
        </p:nvSpPr>
        <p:spPr>
          <a:xfrm>
            <a:off x="839788" y="1537283"/>
            <a:ext cx="10890658" cy="4297474"/>
          </a:xfrm>
        </p:spPr>
        <p:txBody>
          <a:bodyPr/>
          <a:lstStyle/>
          <a:p>
            <a:pPr marL="457200" indent="-457200">
              <a:buClrTx/>
              <a:buFont typeface="+mj-lt"/>
              <a:buAutoNum type="arabicPeriod"/>
            </a:pPr>
            <a:r>
              <a:rPr lang="en-US" sz="3200" dirty="0"/>
              <a:t>Foster a Shared Understanding of DEI</a:t>
            </a:r>
          </a:p>
          <a:p>
            <a:pPr marL="457200" indent="-457200">
              <a:buClrTx/>
              <a:buFont typeface="+mj-lt"/>
              <a:buAutoNum type="arabicPeriod"/>
            </a:pPr>
            <a:r>
              <a:rPr lang="en-US" sz="3200" dirty="0"/>
              <a:t>Tweak UniServ Interviewing Process/Inclusive Best Practices for Associate and Professional Positions</a:t>
            </a:r>
          </a:p>
          <a:p>
            <a:pPr marL="457200" indent="-457200">
              <a:buClrTx/>
              <a:buFont typeface="+mj-lt"/>
              <a:buAutoNum type="arabicPeriod"/>
            </a:pPr>
            <a:r>
              <a:rPr lang="en-US" sz="3200" dirty="0"/>
              <a:t>Celebrate Cultural Diversity</a:t>
            </a:r>
          </a:p>
          <a:p>
            <a:pPr marL="457200" indent="-457200">
              <a:buClrTx/>
              <a:buFont typeface="+mj-lt"/>
              <a:buAutoNum type="arabicPeriod"/>
            </a:pPr>
            <a:r>
              <a:rPr lang="en-US" sz="3200" dirty="0"/>
              <a:t>Organize DEI Learning</a:t>
            </a:r>
          </a:p>
          <a:p>
            <a:pPr marL="457200" indent="-457200">
              <a:buClrTx/>
              <a:buFont typeface="+mj-lt"/>
              <a:buAutoNum type="arabicPeriod"/>
            </a:pPr>
            <a:r>
              <a:rPr lang="en-US" sz="3200" dirty="0"/>
              <a:t>Foster Racial, Ethnic, and Gender Diversity in the Education Field</a:t>
            </a:r>
          </a:p>
          <a:p>
            <a:pPr marL="0" indent="0">
              <a:buNone/>
            </a:pPr>
            <a:endParaRPr lang="en-US" sz="2400" dirty="0"/>
          </a:p>
          <a:p>
            <a:pPr marL="0" indent="0">
              <a:buNone/>
            </a:pPr>
            <a:endParaRPr lang="en-US" sz="2400" dirty="0"/>
          </a:p>
        </p:txBody>
      </p:sp>
      <p:sp>
        <p:nvSpPr>
          <p:cNvPr id="6" name="Slide Number Placeholder 5">
            <a:extLst>
              <a:ext uri="{FF2B5EF4-FFF2-40B4-BE49-F238E27FC236}">
                <a16:creationId xmlns:a16="http://schemas.microsoft.com/office/drawing/2014/main" id="{6FB09495-2329-4A4C-8285-169BABD4ED0F}"/>
              </a:ext>
            </a:extLst>
          </p:cNvPr>
          <p:cNvSpPr>
            <a:spLocks noGrp="1"/>
          </p:cNvSpPr>
          <p:nvPr>
            <p:ph type="sldNum" sz="quarter" idx="12"/>
          </p:nvPr>
        </p:nvSpPr>
        <p:spPr/>
        <p:txBody>
          <a:bodyPr/>
          <a:lstStyle/>
          <a:p>
            <a:fld id="{08AB70BE-1769-45B8-85A6-0C837432C7E6}" type="slidenum">
              <a:rPr lang="en-US" smtClean="0"/>
              <a:pPr/>
              <a:t>14</a:t>
            </a:fld>
            <a:endParaRPr lang="en-US" dirty="0"/>
          </a:p>
        </p:txBody>
      </p:sp>
    </p:spTree>
    <p:extLst>
      <p:ext uri="{BB962C8B-B14F-4D97-AF65-F5344CB8AC3E}">
        <p14:creationId xmlns:p14="http://schemas.microsoft.com/office/powerpoint/2010/main" val="4242599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F841-7A7F-410F-ADB3-0294EB5E989C}"/>
              </a:ext>
            </a:extLst>
          </p:cNvPr>
          <p:cNvSpPr>
            <a:spLocks noGrp="1"/>
          </p:cNvSpPr>
          <p:nvPr>
            <p:ph type="title"/>
          </p:nvPr>
        </p:nvSpPr>
        <p:spPr/>
        <p:txBody>
          <a:bodyPr>
            <a:normAutofit fontScale="90000"/>
          </a:bodyPr>
          <a:lstStyle/>
          <a:p>
            <a:pPr marL="914400" indent="-914400">
              <a:buFont typeface="+mj-lt"/>
              <a:buAutoNum type="arabicPeriod"/>
            </a:pPr>
            <a:r>
              <a:rPr lang="en-US" sz="4800" b="1" dirty="0">
                <a:latin typeface="+mn-lt"/>
              </a:rPr>
              <a:t>Foster a Shared Understanding of DEI</a:t>
            </a:r>
          </a:p>
        </p:txBody>
      </p:sp>
      <p:sp>
        <p:nvSpPr>
          <p:cNvPr id="4" name="Content Placeholder 3">
            <a:extLst>
              <a:ext uri="{FF2B5EF4-FFF2-40B4-BE49-F238E27FC236}">
                <a16:creationId xmlns:a16="http://schemas.microsoft.com/office/drawing/2014/main" id="{8AB92B6C-1C70-4749-AA1F-CF10B1B21E6E}"/>
              </a:ext>
            </a:extLst>
          </p:cNvPr>
          <p:cNvSpPr>
            <a:spLocks noGrp="1"/>
          </p:cNvSpPr>
          <p:nvPr>
            <p:ph sz="half" idx="2"/>
          </p:nvPr>
        </p:nvSpPr>
        <p:spPr>
          <a:xfrm>
            <a:off x="847123" y="1522535"/>
            <a:ext cx="10890658" cy="4297474"/>
          </a:xfrm>
        </p:spPr>
        <p:txBody>
          <a:bodyPr/>
          <a:lstStyle/>
          <a:p>
            <a:pPr>
              <a:buClr>
                <a:schemeClr val="accent2"/>
              </a:buClr>
            </a:pPr>
            <a:r>
              <a:rPr lang="en-US" sz="2800" dirty="0"/>
              <a:t>Determine where DEI-related objectives should be enhanced</a:t>
            </a:r>
          </a:p>
          <a:p>
            <a:pPr>
              <a:buClr>
                <a:schemeClr val="accent2"/>
              </a:buClr>
            </a:pPr>
            <a:r>
              <a:rPr lang="en-US" sz="2800" dirty="0"/>
              <a:t>Communicate DEI intent, efforts, and progress often</a:t>
            </a:r>
          </a:p>
          <a:p>
            <a:pPr>
              <a:buClr>
                <a:schemeClr val="accent2"/>
              </a:buClr>
            </a:pPr>
            <a:r>
              <a:rPr lang="en-US" sz="2800" dirty="0"/>
              <a:t>Create and launch DEI dashboard</a:t>
            </a:r>
          </a:p>
        </p:txBody>
      </p:sp>
      <p:sp>
        <p:nvSpPr>
          <p:cNvPr id="6" name="Slide Number Placeholder 5">
            <a:extLst>
              <a:ext uri="{FF2B5EF4-FFF2-40B4-BE49-F238E27FC236}">
                <a16:creationId xmlns:a16="http://schemas.microsoft.com/office/drawing/2014/main" id="{5CA09E16-581D-42A6-9F3E-B7612F1387FE}"/>
              </a:ext>
            </a:extLst>
          </p:cNvPr>
          <p:cNvSpPr>
            <a:spLocks noGrp="1"/>
          </p:cNvSpPr>
          <p:nvPr>
            <p:ph type="sldNum" sz="quarter" idx="12"/>
          </p:nvPr>
        </p:nvSpPr>
        <p:spPr/>
        <p:txBody>
          <a:bodyPr/>
          <a:lstStyle/>
          <a:p>
            <a:fld id="{08AB70BE-1769-45B8-85A6-0C837432C7E6}" type="slidenum">
              <a:rPr lang="en-US" smtClean="0"/>
              <a:pPr/>
              <a:t>15</a:t>
            </a:fld>
            <a:endParaRPr lang="en-US" dirty="0"/>
          </a:p>
        </p:txBody>
      </p:sp>
    </p:spTree>
    <p:extLst>
      <p:ext uri="{BB962C8B-B14F-4D97-AF65-F5344CB8AC3E}">
        <p14:creationId xmlns:p14="http://schemas.microsoft.com/office/powerpoint/2010/main" val="2870039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F841-7A7F-410F-ADB3-0294EB5E989C}"/>
              </a:ext>
            </a:extLst>
          </p:cNvPr>
          <p:cNvSpPr>
            <a:spLocks noGrp="1"/>
          </p:cNvSpPr>
          <p:nvPr>
            <p:ph type="title"/>
          </p:nvPr>
        </p:nvSpPr>
        <p:spPr/>
        <p:txBody>
          <a:bodyPr>
            <a:noAutofit/>
          </a:bodyPr>
          <a:lstStyle/>
          <a:p>
            <a:pPr marL="914400" indent="-914400">
              <a:buClrTx/>
              <a:buFont typeface="+mj-lt"/>
              <a:buAutoNum type="arabicPeriod" startAt="2"/>
            </a:pPr>
            <a:r>
              <a:rPr lang="en-US" sz="4300" b="1" dirty="0">
                <a:latin typeface="+mn-lt"/>
              </a:rPr>
              <a:t>Enhance UniServ Interviewing Process/Inclusive Best Practices for Associate and Professional Positions</a:t>
            </a:r>
          </a:p>
        </p:txBody>
      </p:sp>
      <p:sp>
        <p:nvSpPr>
          <p:cNvPr id="4" name="Content Placeholder 3">
            <a:extLst>
              <a:ext uri="{FF2B5EF4-FFF2-40B4-BE49-F238E27FC236}">
                <a16:creationId xmlns:a16="http://schemas.microsoft.com/office/drawing/2014/main" id="{8AB92B6C-1C70-4749-AA1F-CF10B1B21E6E}"/>
              </a:ext>
            </a:extLst>
          </p:cNvPr>
          <p:cNvSpPr>
            <a:spLocks noGrp="1"/>
          </p:cNvSpPr>
          <p:nvPr>
            <p:ph sz="half" idx="2"/>
          </p:nvPr>
        </p:nvSpPr>
        <p:spPr>
          <a:xfrm>
            <a:off x="847123" y="2112470"/>
            <a:ext cx="10890658" cy="4297474"/>
          </a:xfrm>
        </p:spPr>
        <p:txBody>
          <a:bodyPr/>
          <a:lstStyle/>
          <a:p>
            <a:pPr>
              <a:buClr>
                <a:schemeClr val="accent2"/>
              </a:buClr>
            </a:pPr>
            <a:r>
              <a:rPr lang="en-US" sz="2800" dirty="0"/>
              <a:t>Tweak UniServ and Associate UniServ Hiring</a:t>
            </a:r>
          </a:p>
          <a:p>
            <a:pPr>
              <a:buClr>
                <a:schemeClr val="accent2"/>
              </a:buClr>
            </a:pPr>
            <a:r>
              <a:rPr lang="en-US" sz="2800" dirty="0"/>
              <a:t>Implement best practices for Associate and Professional Hiring</a:t>
            </a:r>
          </a:p>
          <a:p>
            <a:pPr marL="457200" indent="-457200">
              <a:buFont typeface="+mj-lt"/>
              <a:buAutoNum type="arabicPeriod"/>
            </a:pPr>
            <a:endParaRPr lang="en-US" sz="2400" dirty="0"/>
          </a:p>
        </p:txBody>
      </p:sp>
      <p:sp>
        <p:nvSpPr>
          <p:cNvPr id="6" name="Slide Number Placeholder 5">
            <a:extLst>
              <a:ext uri="{FF2B5EF4-FFF2-40B4-BE49-F238E27FC236}">
                <a16:creationId xmlns:a16="http://schemas.microsoft.com/office/drawing/2014/main" id="{031A4188-BF0E-4379-A4C8-C88D4C50E87D}"/>
              </a:ext>
            </a:extLst>
          </p:cNvPr>
          <p:cNvSpPr>
            <a:spLocks noGrp="1"/>
          </p:cNvSpPr>
          <p:nvPr>
            <p:ph type="sldNum" sz="quarter" idx="12"/>
          </p:nvPr>
        </p:nvSpPr>
        <p:spPr/>
        <p:txBody>
          <a:bodyPr/>
          <a:lstStyle/>
          <a:p>
            <a:fld id="{08AB70BE-1769-45B8-85A6-0C837432C7E6}" type="slidenum">
              <a:rPr lang="en-US" smtClean="0"/>
              <a:pPr/>
              <a:t>16</a:t>
            </a:fld>
            <a:endParaRPr lang="en-US" dirty="0"/>
          </a:p>
        </p:txBody>
      </p:sp>
    </p:spTree>
    <p:extLst>
      <p:ext uri="{BB962C8B-B14F-4D97-AF65-F5344CB8AC3E}">
        <p14:creationId xmlns:p14="http://schemas.microsoft.com/office/powerpoint/2010/main" val="2420068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F841-7A7F-410F-ADB3-0294EB5E989C}"/>
              </a:ext>
            </a:extLst>
          </p:cNvPr>
          <p:cNvSpPr>
            <a:spLocks noGrp="1"/>
          </p:cNvSpPr>
          <p:nvPr>
            <p:ph type="title"/>
          </p:nvPr>
        </p:nvSpPr>
        <p:spPr/>
        <p:txBody>
          <a:bodyPr>
            <a:normAutofit/>
          </a:bodyPr>
          <a:lstStyle/>
          <a:p>
            <a:pPr marL="914400" indent="-914400">
              <a:buFont typeface="+mj-lt"/>
              <a:buAutoNum type="arabicPeriod" startAt="3"/>
            </a:pPr>
            <a:r>
              <a:rPr lang="en-US" sz="4300" b="1" dirty="0">
                <a:latin typeface="+mn-lt"/>
              </a:rPr>
              <a:t>Celebrate Cultural Diversity</a:t>
            </a:r>
          </a:p>
        </p:txBody>
      </p:sp>
      <p:sp>
        <p:nvSpPr>
          <p:cNvPr id="4" name="Content Placeholder 3">
            <a:extLst>
              <a:ext uri="{FF2B5EF4-FFF2-40B4-BE49-F238E27FC236}">
                <a16:creationId xmlns:a16="http://schemas.microsoft.com/office/drawing/2014/main" id="{8AB92B6C-1C70-4749-AA1F-CF10B1B21E6E}"/>
              </a:ext>
            </a:extLst>
          </p:cNvPr>
          <p:cNvSpPr>
            <a:spLocks noGrp="1"/>
          </p:cNvSpPr>
          <p:nvPr>
            <p:ph sz="half" idx="2"/>
          </p:nvPr>
        </p:nvSpPr>
        <p:spPr>
          <a:xfrm>
            <a:off x="847123" y="1773619"/>
            <a:ext cx="10890658" cy="4297474"/>
          </a:xfrm>
        </p:spPr>
        <p:txBody>
          <a:bodyPr/>
          <a:lstStyle/>
          <a:p>
            <a:pPr>
              <a:buClr>
                <a:schemeClr val="accent2"/>
              </a:buClr>
            </a:pPr>
            <a:r>
              <a:rPr lang="en-US" sz="2800" dirty="0"/>
              <a:t>Cultural Awareness Initiatives</a:t>
            </a:r>
          </a:p>
          <a:p>
            <a:pPr>
              <a:buClr>
                <a:schemeClr val="accent2"/>
              </a:buClr>
            </a:pPr>
            <a:r>
              <a:rPr lang="en-US" sz="2800" dirty="0"/>
              <a:t>Recognize Diversity Champions</a:t>
            </a:r>
          </a:p>
          <a:p>
            <a:pPr>
              <a:buClr>
                <a:schemeClr val="accent2"/>
              </a:buClr>
            </a:pPr>
            <a:endParaRPr lang="en-US" sz="2400" dirty="0"/>
          </a:p>
          <a:p>
            <a:pPr marL="0" indent="0">
              <a:buNone/>
            </a:pPr>
            <a:endParaRPr lang="en-US" sz="2400" dirty="0"/>
          </a:p>
        </p:txBody>
      </p:sp>
      <p:sp>
        <p:nvSpPr>
          <p:cNvPr id="6" name="Slide Number Placeholder 5">
            <a:extLst>
              <a:ext uri="{FF2B5EF4-FFF2-40B4-BE49-F238E27FC236}">
                <a16:creationId xmlns:a16="http://schemas.microsoft.com/office/drawing/2014/main" id="{86C580E4-E2C2-4C02-9CD0-522ECA94EF89}"/>
              </a:ext>
            </a:extLst>
          </p:cNvPr>
          <p:cNvSpPr>
            <a:spLocks noGrp="1"/>
          </p:cNvSpPr>
          <p:nvPr>
            <p:ph type="sldNum" sz="quarter" idx="12"/>
          </p:nvPr>
        </p:nvSpPr>
        <p:spPr/>
        <p:txBody>
          <a:bodyPr/>
          <a:lstStyle/>
          <a:p>
            <a:fld id="{08AB70BE-1769-45B8-85A6-0C837432C7E6}" type="slidenum">
              <a:rPr lang="en-US" smtClean="0"/>
              <a:pPr/>
              <a:t>17</a:t>
            </a:fld>
            <a:endParaRPr lang="en-US" dirty="0"/>
          </a:p>
        </p:txBody>
      </p:sp>
    </p:spTree>
    <p:extLst>
      <p:ext uri="{BB962C8B-B14F-4D97-AF65-F5344CB8AC3E}">
        <p14:creationId xmlns:p14="http://schemas.microsoft.com/office/powerpoint/2010/main" val="3247177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F841-7A7F-410F-ADB3-0294EB5E989C}"/>
              </a:ext>
            </a:extLst>
          </p:cNvPr>
          <p:cNvSpPr>
            <a:spLocks noGrp="1"/>
          </p:cNvSpPr>
          <p:nvPr>
            <p:ph type="title"/>
          </p:nvPr>
        </p:nvSpPr>
        <p:spPr/>
        <p:txBody>
          <a:bodyPr>
            <a:normAutofit/>
          </a:bodyPr>
          <a:lstStyle/>
          <a:p>
            <a:pPr marL="914400" indent="-914400">
              <a:buFont typeface="+mj-lt"/>
              <a:buAutoNum type="arabicPeriod" startAt="4"/>
            </a:pPr>
            <a:r>
              <a:rPr lang="en-US" sz="4300" b="1" dirty="0">
                <a:latin typeface="+mn-lt"/>
              </a:rPr>
              <a:t>Organize Diversity Learning</a:t>
            </a:r>
          </a:p>
        </p:txBody>
      </p:sp>
      <p:sp>
        <p:nvSpPr>
          <p:cNvPr id="4" name="Content Placeholder 3">
            <a:extLst>
              <a:ext uri="{FF2B5EF4-FFF2-40B4-BE49-F238E27FC236}">
                <a16:creationId xmlns:a16="http://schemas.microsoft.com/office/drawing/2014/main" id="{8AB92B6C-1C70-4749-AA1F-CF10B1B21E6E}"/>
              </a:ext>
            </a:extLst>
          </p:cNvPr>
          <p:cNvSpPr>
            <a:spLocks noGrp="1"/>
          </p:cNvSpPr>
          <p:nvPr>
            <p:ph sz="half" idx="2"/>
          </p:nvPr>
        </p:nvSpPr>
        <p:spPr>
          <a:xfrm>
            <a:off x="847123" y="1670019"/>
            <a:ext cx="10890658" cy="4297474"/>
          </a:xfrm>
        </p:spPr>
        <p:txBody>
          <a:bodyPr/>
          <a:lstStyle/>
          <a:p>
            <a:pPr>
              <a:buClr>
                <a:schemeClr val="accent2"/>
              </a:buClr>
            </a:pPr>
            <a:r>
              <a:rPr lang="en-US" sz="2800" dirty="0"/>
              <a:t>Inclusive Leader Program</a:t>
            </a:r>
          </a:p>
          <a:p>
            <a:pPr>
              <a:buClr>
                <a:schemeClr val="accent2"/>
              </a:buClr>
            </a:pPr>
            <a:r>
              <a:rPr lang="en-US" sz="2800" dirty="0"/>
              <a:t>Understanding and Addressing Micro-Behaviors</a:t>
            </a:r>
          </a:p>
          <a:p>
            <a:pPr>
              <a:buClr>
                <a:schemeClr val="accent2"/>
              </a:buClr>
            </a:pPr>
            <a:r>
              <a:rPr lang="en-US" sz="2800" dirty="0"/>
              <a:t>Intercultural Development Inventory to build cultural competence</a:t>
            </a:r>
          </a:p>
          <a:p>
            <a:pPr marL="0" indent="0">
              <a:buNone/>
            </a:pPr>
            <a:endParaRPr lang="en-US" sz="2400" dirty="0"/>
          </a:p>
        </p:txBody>
      </p:sp>
      <p:sp>
        <p:nvSpPr>
          <p:cNvPr id="6" name="Slide Number Placeholder 5">
            <a:extLst>
              <a:ext uri="{FF2B5EF4-FFF2-40B4-BE49-F238E27FC236}">
                <a16:creationId xmlns:a16="http://schemas.microsoft.com/office/drawing/2014/main" id="{00BF8E89-5001-478A-8CD0-ACBA14AC68D1}"/>
              </a:ext>
            </a:extLst>
          </p:cNvPr>
          <p:cNvSpPr>
            <a:spLocks noGrp="1"/>
          </p:cNvSpPr>
          <p:nvPr>
            <p:ph type="sldNum" sz="quarter" idx="12"/>
          </p:nvPr>
        </p:nvSpPr>
        <p:spPr/>
        <p:txBody>
          <a:bodyPr/>
          <a:lstStyle/>
          <a:p>
            <a:fld id="{08AB70BE-1769-45B8-85A6-0C837432C7E6}" type="slidenum">
              <a:rPr lang="en-US" smtClean="0"/>
              <a:pPr/>
              <a:t>18</a:t>
            </a:fld>
            <a:endParaRPr lang="en-US" dirty="0"/>
          </a:p>
        </p:txBody>
      </p:sp>
    </p:spTree>
    <p:extLst>
      <p:ext uri="{BB962C8B-B14F-4D97-AF65-F5344CB8AC3E}">
        <p14:creationId xmlns:p14="http://schemas.microsoft.com/office/powerpoint/2010/main" val="2973128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F841-7A7F-410F-ADB3-0294EB5E989C}"/>
              </a:ext>
            </a:extLst>
          </p:cNvPr>
          <p:cNvSpPr>
            <a:spLocks noGrp="1"/>
          </p:cNvSpPr>
          <p:nvPr>
            <p:ph type="title"/>
          </p:nvPr>
        </p:nvSpPr>
        <p:spPr/>
        <p:txBody>
          <a:bodyPr>
            <a:noAutofit/>
          </a:bodyPr>
          <a:lstStyle/>
          <a:p>
            <a:pPr marL="914400" indent="-914400">
              <a:buFont typeface="+mj-lt"/>
              <a:buAutoNum type="arabicPeriod" startAt="5"/>
            </a:pPr>
            <a:r>
              <a:rPr lang="en-US" sz="4300" b="1" dirty="0">
                <a:latin typeface="+mn-lt"/>
              </a:rPr>
              <a:t>Foster Racial, Ethnic, &amp; Gender    Diversity in the Education Field</a:t>
            </a:r>
          </a:p>
        </p:txBody>
      </p:sp>
      <p:sp>
        <p:nvSpPr>
          <p:cNvPr id="4" name="Content Placeholder 3">
            <a:extLst>
              <a:ext uri="{FF2B5EF4-FFF2-40B4-BE49-F238E27FC236}">
                <a16:creationId xmlns:a16="http://schemas.microsoft.com/office/drawing/2014/main" id="{8AB92B6C-1C70-4749-AA1F-CF10B1B21E6E}"/>
              </a:ext>
            </a:extLst>
          </p:cNvPr>
          <p:cNvSpPr>
            <a:spLocks noGrp="1"/>
          </p:cNvSpPr>
          <p:nvPr>
            <p:ph sz="half" idx="2"/>
          </p:nvPr>
        </p:nvSpPr>
        <p:spPr>
          <a:xfrm>
            <a:off x="847123" y="1891244"/>
            <a:ext cx="10890658" cy="4297474"/>
          </a:xfrm>
        </p:spPr>
        <p:txBody>
          <a:bodyPr/>
          <a:lstStyle/>
          <a:p>
            <a:pPr>
              <a:buClr>
                <a:schemeClr val="accent2"/>
              </a:buClr>
            </a:pPr>
            <a:r>
              <a:rPr lang="en-US" sz="2800" dirty="0"/>
              <a:t>Provide programs, education, and messaging on DEI</a:t>
            </a:r>
          </a:p>
          <a:p>
            <a:pPr>
              <a:buClr>
                <a:schemeClr val="accent2"/>
              </a:buClr>
            </a:pPr>
            <a:r>
              <a:rPr lang="en-US" sz="2800" dirty="0"/>
              <a:t>Promote Racial, Ethnic, and Gender Diversity, encouraging people to enter the field</a:t>
            </a:r>
          </a:p>
          <a:p>
            <a:pPr marL="0" indent="0">
              <a:buNone/>
            </a:pPr>
            <a:endParaRPr lang="en-US" sz="2400" dirty="0"/>
          </a:p>
        </p:txBody>
      </p:sp>
      <p:sp>
        <p:nvSpPr>
          <p:cNvPr id="6" name="Slide Number Placeholder 5">
            <a:extLst>
              <a:ext uri="{FF2B5EF4-FFF2-40B4-BE49-F238E27FC236}">
                <a16:creationId xmlns:a16="http://schemas.microsoft.com/office/drawing/2014/main" id="{C105C468-7F3C-4FF2-9A08-DBF4C7E01FDE}"/>
              </a:ext>
            </a:extLst>
          </p:cNvPr>
          <p:cNvSpPr>
            <a:spLocks noGrp="1"/>
          </p:cNvSpPr>
          <p:nvPr>
            <p:ph type="sldNum" sz="quarter" idx="12"/>
          </p:nvPr>
        </p:nvSpPr>
        <p:spPr/>
        <p:txBody>
          <a:bodyPr/>
          <a:lstStyle/>
          <a:p>
            <a:fld id="{08AB70BE-1769-45B8-85A6-0C837432C7E6}" type="slidenum">
              <a:rPr lang="en-US" smtClean="0"/>
              <a:pPr/>
              <a:t>19</a:t>
            </a:fld>
            <a:endParaRPr lang="en-US" dirty="0"/>
          </a:p>
        </p:txBody>
      </p:sp>
    </p:spTree>
    <p:extLst>
      <p:ext uri="{BB962C8B-B14F-4D97-AF65-F5344CB8AC3E}">
        <p14:creationId xmlns:p14="http://schemas.microsoft.com/office/powerpoint/2010/main" val="165458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PPbackgroundlogo09"/>
          <p:cNvPicPr>
            <a:picLocks noChangeAspect="1" noChangeArrowheads="1"/>
          </p:cNvPicPr>
          <p:nvPr/>
        </p:nvPicPr>
        <p:blipFill>
          <a:blip r:embed="rId4" cstate="print"/>
          <a:srcRect t="1079"/>
          <a:stretch>
            <a:fillRect/>
          </a:stretch>
        </p:blipFill>
        <p:spPr bwMode="auto">
          <a:xfrm>
            <a:off x="0" y="-55564"/>
            <a:ext cx="9144000" cy="6989763"/>
          </a:xfrm>
          <a:prstGeom prst="rect">
            <a:avLst/>
          </a:prstGeom>
          <a:noFill/>
          <a:ln w="9525">
            <a:noFill/>
            <a:miter lim="800000"/>
            <a:headEnd/>
            <a:tailEnd/>
          </a:ln>
        </p:spPr>
      </p:pic>
      <p:pic>
        <p:nvPicPr>
          <p:cNvPr id="4100" name="Picture 5" descr="PPbackgroundlogo09"/>
          <p:cNvPicPr>
            <a:picLocks noChangeAspect="1" noChangeArrowheads="1"/>
          </p:cNvPicPr>
          <p:nvPr/>
        </p:nvPicPr>
        <p:blipFill>
          <a:blip r:embed="rId4" cstate="print"/>
          <a:srcRect t="1079"/>
          <a:stretch>
            <a:fillRect/>
          </a:stretch>
        </p:blipFill>
        <p:spPr bwMode="auto">
          <a:xfrm>
            <a:off x="3147317" y="-55564"/>
            <a:ext cx="9144000" cy="6989763"/>
          </a:xfrm>
          <a:prstGeom prst="rect">
            <a:avLst/>
          </a:prstGeom>
          <a:noFill/>
          <a:ln w="9525">
            <a:noFill/>
            <a:miter lim="800000"/>
            <a:headEnd/>
            <a:tailEnd/>
          </a:ln>
        </p:spPr>
      </p:pic>
      <p:sp>
        <p:nvSpPr>
          <p:cNvPr id="2" name="Rectangle 1"/>
          <p:cNvSpPr/>
          <p:nvPr/>
        </p:nvSpPr>
        <p:spPr>
          <a:xfrm>
            <a:off x="10058400" y="5486400"/>
            <a:ext cx="2133600" cy="9906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2"/>
          <p:cNvSpPr txBox="1">
            <a:spLocks noChangeArrowheads="1"/>
          </p:cNvSpPr>
          <p:nvPr/>
        </p:nvSpPr>
        <p:spPr bwMode="auto">
          <a:xfrm>
            <a:off x="1519881" y="2479161"/>
            <a:ext cx="9296400" cy="1470025"/>
          </a:xfrm>
          <a:prstGeom prst="rect">
            <a:avLst/>
          </a:prstGeom>
          <a:noFill/>
          <a:ln w="9525">
            <a:noFill/>
            <a:miter lim="800000"/>
            <a:headEnd/>
            <a:tailEnd/>
          </a:ln>
        </p:spPr>
        <p:txBody>
          <a:bodyPr anchor="ctr"/>
          <a:lstStyle/>
          <a:p>
            <a:pPr algn="ctr">
              <a:lnSpc>
                <a:spcPct val="70000"/>
              </a:lnSpc>
              <a:defRPr/>
            </a:pPr>
            <a:r>
              <a:rPr lang="en-US" sz="7200" kern="0" dirty="0">
                <a:solidFill>
                  <a:srgbClr val="33CC33"/>
                </a:solidFill>
                <a:latin typeface="Century Gothic" pitchFamily="34" charset="0"/>
                <a:ea typeface="+mj-ea"/>
                <a:cs typeface="+mj-cs"/>
              </a:rPr>
              <a:t>YOUR </a:t>
            </a:r>
          </a:p>
          <a:p>
            <a:pPr algn="ctr">
              <a:lnSpc>
                <a:spcPct val="70000"/>
              </a:lnSpc>
              <a:defRPr/>
            </a:pPr>
            <a:r>
              <a:rPr lang="en-US" sz="7200" kern="0" dirty="0">
                <a:solidFill>
                  <a:srgbClr val="33CC33"/>
                </a:solidFill>
                <a:latin typeface="Century Gothic" pitchFamily="34" charset="0"/>
              </a:rPr>
              <a:t>VICE PRESIDENT</a:t>
            </a:r>
            <a:endParaRPr lang="en-US" sz="7200" b="1" kern="0" dirty="0">
              <a:solidFill>
                <a:srgbClr val="33CC33"/>
              </a:solidFill>
              <a:latin typeface="Century Gothic" pitchFamily="34" charset="0"/>
            </a:endParaRPr>
          </a:p>
        </p:txBody>
      </p:sp>
      <p:pic>
        <p:nvPicPr>
          <p:cNvPr id="3" name="Aaron_mixdown.wav">
            <a:hlinkClick r:id="" action="ppaction://media"/>
            <a:extLst>
              <a:ext uri="{FF2B5EF4-FFF2-40B4-BE49-F238E27FC236}">
                <a16:creationId xmlns:a16="http://schemas.microsoft.com/office/drawing/2014/main" id="{00F520C9-BB6E-2434-D3C3-3274B251D5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207938581"/>
      </p:ext>
    </p:extLst>
  </p:cSld>
  <p:clrMapOvr>
    <a:masterClrMapping/>
  </p:clrMapOvr>
  <p:transition spd="med"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fill="hold" display="0">
                  <p:stCondLst>
                    <p:cond delay="indefinite"/>
                  </p:stCondLst>
                  <p:endCondLst>
                    <p:cond evt="onStopAudio" delay="0">
                      <p:tgtEl>
                        <p:sldTgt/>
                      </p:tgtEl>
                    </p:cond>
                  </p:endCondLst>
                </p:cTn>
                <p:tgtEl>
                  <p:spTgt spid="3"/>
                </p:tgtEl>
              </p:cMediaNode>
            </p:audio>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BAE6-EB72-43FF-9731-15801C699237}"/>
              </a:ext>
            </a:extLst>
          </p:cNvPr>
          <p:cNvSpPr>
            <a:spLocks noGrp="1"/>
          </p:cNvSpPr>
          <p:nvPr>
            <p:ph type="title"/>
          </p:nvPr>
        </p:nvSpPr>
        <p:spPr/>
        <p:txBody>
          <a:bodyPr>
            <a:normAutofit fontScale="90000"/>
          </a:bodyPr>
          <a:lstStyle/>
          <a:p>
            <a:pPr algn="ctr"/>
            <a:r>
              <a:rPr lang="en-US" sz="4800" b="1" dirty="0">
                <a:latin typeface="+mn-lt"/>
              </a:rPr>
              <a:t>Task Force on Racial Justice and Equity</a:t>
            </a:r>
            <a:br>
              <a:rPr lang="en-US" sz="4800" b="1" dirty="0">
                <a:latin typeface="+mn-lt"/>
              </a:rPr>
            </a:br>
            <a:r>
              <a:rPr lang="en-US" sz="4400" b="1" i="1" dirty="0">
                <a:solidFill>
                  <a:schemeClr val="tx1"/>
                </a:solidFill>
                <a:latin typeface="+mn-lt"/>
              </a:rPr>
              <a:t>Response to Audit</a:t>
            </a:r>
            <a:endParaRPr lang="en-US" sz="4800" b="1" i="1" dirty="0">
              <a:solidFill>
                <a:schemeClr val="tx1"/>
              </a:solidFill>
              <a:latin typeface="+mn-lt"/>
            </a:endParaRPr>
          </a:p>
        </p:txBody>
      </p:sp>
      <p:sp>
        <p:nvSpPr>
          <p:cNvPr id="5" name="Slide Number Placeholder 4">
            <a:extLst>
              <a:ext uri="{FF2B5EF4-FFF2-40B4-BE49-F238E27FC236}">
                <a16:creationId xmlns:a16="http://schemas.microsoft.com/office/drawing/2014/main" id="{D01E4B0B-4287-402F-913E-580303FEC49A}"/>
              </a:ext>
            </a:extLst>
          </p:cNvPr>
          <p:cNvSpPr>
            <a:spLocks noGrp="1"/>
          </p:cNvSpPr>
          <p:nvPr>
            <p:ph type="sldNum" sz="quarter" idx="12"/>
          </p:nvPr>
        </p:nvSpPr>
        <p:spPr/>
        <p:txBody>
          <a:bodyPr/>
          <a:lstStyle/>
          <a:p>
            <a:fld id="{08AB70BE-1769-45B8-85A6-0C837432C7E6}" type="slidenum">
              <a:rPr lang="en-US" smtClean="0"/>
              <a:pPr/>
              <a:t>20</a:t>
            </a:fld>
            <a:endParaRPr lang="en-US" dirty="0"/>
          </a:p>
        </p:txBody>
      </p:sp>
      <p:sp>
        <p:nvSpPr>
          <p:cNvPr id="4" name="TextBox 3">
            <a:extLst>
              <a:ext uri="{FF2B5EF4-FFF2-40B4-BE49-F238E27FC236}">
                <a16:creationId xmlns:a16="http://schemas.microsoft.com/office/drawing/2014/main" id="{C5FA3168-F03B-43BD-99AB-B26E993A9419}"/>
              </a:ext>
            </a:extLst>
          </p:cNvPr>
          <p:cNvSpPr txBox="1"/>
          <p:nvPr/>
        </p:nvSpPr>
        <p:spPr>
          <a:xfrm>
            <a:off x="1276534" y="2696062"/>
            <a:ext cx="9466729" cy="923330"/>
          </a:xfrm>
          <a:prstGeom prst="rect">
            <a:avLst/>
          </a:prstGeom>
          <a:noFill/>
        </p:spPr>
        <p:txBody>
          <a:bodyPr wrap="square" rtlCol="0">
            <a:spAutoFit/>
          </a:bodyPr>
          <a:lstStyle/>
          <a:p>
            <a:pPr algn="ctr"/>
            <a:r>
              <a:rPr lang="en-US" sz="5400" b="1" dirty="0">
                <a:solidFill>
                  <a:schemeClr val="accent1"/>
                </a:solidFill>
              </a:rPr>
              <a:t>psea.org/HOD2022</a:t>
            </a:r>
          </a:p>
        </p:txBody>
      </p:sp>
    </p:spTree>
    <p:extLst>
      <p:ext uri="{BB962C8B-B14F-4D97-AF65-F5344CB8AC3E}">
        <p14:creationId xmlns:p14="http://schemas.microsoft.com/office/powerpoint/2010/main" val="4182634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BAE6-EB72-43FF-9731-15801C699237}"/>
              </a:ext>
            </a:extLst>
          </p:cNvPr>
          <p:cNvSpPr>
            <a:spLocks noGrp="1"/>
          </p:cNvSpPr>
          <p:nvPr>
            <p:ph type="title"/>
          </p:nvPr>
        </p:nvSpPr>
        <p:spPr/>
        <p:txBody>
          <a:bodyPr>
            <a:normAutofit/>
          </a:bodyPr>
          <a:lstStyle/>
          <a:p>
            <a:r>
              <a:rPr lang="en-US" sz="4800" b="1" dirty="0">
                <a:latin typeface="+mn-lt"/>
              </a:rPr>
              <a:t>DEI Journey – Next Steps</a:t>
            </a:r>
          </a:p>
        </p:txBody>
      </p:sp>
      <p:sp>
        <p:nvSpPr>
          <p:cNvPr id="6" name="TextBox 5">
            <a:extLst>
              <a:ext uri="{FF2B5EF4-FFF2-40B4-BE49-F238E27FC236}">
                <a16:creationId xmlns:a16="http://schemas.microsoft.com/office/drawing/2014/main" id="{6C118D54-0276-4FEC-8B2F-B90463530CF4}"/>
              </a:ext>
            </a:extLst>
          </p:cNvPr>
          <p:cNvSpPr txBox="1"/>
          <p:nvPr/>
        </p:nvSpPr>
        <p:spPr>
          <a:xfrm>
            <a:off x="1016700" y="1743313"/>
            <a:ext cx="10374450" cy="2269339"/>
          </a:xfrm>
          <a:prstGeom prst="rect">
            <a:avLst/>
          </a:prstGeom>
          <a:noFill/>
        </p:spPr>
        <p:txBody>
          <a:bodyPr wrap="square" rtlCol="0">
            <a:spAutoFit/>
          </a:bodyPr>
          <a:lstStyle/>
          <a:p>
            <a:pPr marL="283464" indent="-283464">
              <a:lnSpc>
                <a:spcPct val="120000"/>
              </a:lnSpc>
              <a:spcBef>
                <a:spcPts val="1000"/>
              </a:spcBef>
              <a:buClr>
                <a:schemeClr val="accent2"/>
              </a:buClr>
              <a:buFont typeface="Arial" panose="020B0604020202020204" pitchFamily="34" charset="0"/>
              <a:buChar char="•"/>
            </a:pPr>
            <a:r>
              <a:rPr lang="en-US" sz="2800" dirty="0">
                <a:solidFill>
                  <a:schemeClr val="tx2"/>
                </a:solidFill>
              </a:rPr>
              <a:t>Priority setting and implementation</a:t>
            </a:r>
          </a:p>
          <a:p>
            <a:pPr marL="283464" indent="-283464">
              <a:lnSpc>
                <a:spcPct val="120000"/>
              </a:lnSpc>
              <a:spcBef>
                <a:spcPts val="1000"/>
              </a:spcBef>
              <a:buClr>
                <a:schemeClr val="accent2"/>
              </a:buClr>
              <a:buFont typeface="Arial" panose="020B0604020202020204" pitchFamily="34" charset="0"/>
              <a:buChar char="•"/>
            </a:pPr>
            <a:r>
              <a:rPr lang="en-US" sz="2800" dirty="0">
                <a:solidFill>
                  <a:schemeClr val="tx2"/>
                </a:solidFill>
              </a:rPr>
              <a:t>New PSEA Advisory Council</a:t>
            </a:r>
          </a:p>
          <a:p>
            <a:pPr marL="283464" indent="-283464">
              <a:lnSpc>
                <a:spcPct val="120000"/>
              </a:lnSpc>
              <a:spcBef>
                <a:spcPts val="1000"/>
              </a:spcBef>
              <a:buClr>
                <a:schemeClr val="accent2"/>
              </a:buClr>
              <a:buFont typeface="Arial" panose="020B0604020202020204" pitchFamily="34" charset="0"/>
              <a:buChar char="•"/>
            </a:pPr>
            <a:r>
              <a:rPr lang="en-US" sz="2800" dirty="0">
                <a:solidFill>
                  <a:schemeClr val="tx2"/>
                </a:solidFill>
              </a:rPr>
              <a:t>Update at May HOD</a:t>
            </a:r>
          </a:p>
          <a:p>
            <a:endParaRPr lang="en-US" sz="2400" dirty="0"/>
          </a:p>
        </p:txBody>
      </p:sp>
      <p:sp>
        <p:nvSpPr>
          <p:cNvPr id="5" name="Slide Number Placeholder 4">
            <a:extLst>
              <a:ext uri="{FF2B5EF4-FFF2-40B4-BE49-F238E27FC236}">
                <a16:creationId xmlns:a16="http://schemas.microsoft.com/office/drawing/2014/main" id="{D01E4B0B-4287-402F-913E-580303FEC49A}"/>
              </a:ext>
            </a:extLst>
          </p:cNvPr>
          <p:cNvSpPr>
            <a:spLocks noGrp="1"/>
          </p:cNvSpPr>
          <p:nvPr>
            <p:ph type="sldNum" sz="quarter" idx="12"/>
          </p:nvPr>
        </p:nvSpPr>
        <p:spPr/>
        <p:txBody>
          <a:bodyPr/>
          <a:lstStyle/>
          <a:p>
            <a:fld id="{08AB70BE-1769-45B8-85A6-0C837432C7E6}" type="slidenum">
              <a:rPr lang="en-US" smtClean="0"/>
              <a:pPr/>
              <a:t>21</a:t>
            </a:fld>
            <a:endParaRPr lang="en-US" dirty="0"/>
          </a:p>
        </p:txBody>
      </p:sp>
    </p:spTree>
    <p:extLst>
      <p:ext uri="{BB962C8B-B14F-4D97-AF65-F5344CB8AC3E}">
        <p14:creationId xmlns:p14="http://schemas.microsoft.com/office/powerpoint/2010/main" val="3535851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F841-7A7F-410F-ADB3-0294EB5E989C}"/>
              </a:ext>
            </a:extLst>
          </p:cNvPr>
          <p:cNvSpPr>
            <a:spLocks noGrp="1"/>
          </p:cNvSpPr>
          <p:nvPr>
            <p:ph type="title"/>
          </p:nvPr>
        </p:nvSpPr>
        <p:spPr>
          <a:xfrm>
            <a:off x="1265129" y="2103437"/>
            <a:ext cx="11117393" cy="1325563"/>
          </a:xfrm>
        </p:spPr>
        <p:txBody>
          <a:bodyPr>
            <a:noAutofit/>
          </a:bodyPr>
          <a:lstStyle/>
          <a:p>
            <a:r>
              <a:rPr lang="en-US" sz="7200" b="1" dirty="0">
                <a:latin typeface="+mn-lt"/>
              </a:rPr>
              <a:t>Thank you to everyone </a:t>
            </a:r>
            <a:br>
              <a:rPr lang="en-US" sz="7200" b="1" dirty="0">
                <a:latin typeface="+mn-lt"/>
              </a:rPr>
            </a:br>
            <a:r>
              <a:rPr lang="en-US" sz="7200" b="1" dirty="0">
                <a:latin typeface="+mn-lt"/>
              </a:rPr>
              <a:t>who participated!</a:t>
            </a:r>
            <a:br>
              <a:rPr lang="en-US" sz="7200" b="1" dirty="0">
                <a:latin typeface="+mn-lt"/>
              </a:rPr>
            </a:br>
            <a:r>
              <a:rPr lang="en-US" sz="7200" b="1" dirty="0">
                <a:latin typeface="+mn-lt"/>
              </a:rPr>
              <a:t> </a:t>
            </a:r>
            <a:br>
              <a:rPr lang="en-US" sz="7200" b="1" dirty="0">
                <a:latin typeface="+mn-lt"/>
              </a:rPr>
            </a:br>
            <a:r>
              <a:rPr lang="en-US" sz="7200" b="1" dirty="0">
                <a:latin typeface="+mn-lt"/>
              </a:rPr>
              <a:t>Please continue to help on our DEI journey.</a:t>
            </a:r>
          </a:p>
        </p:txBody>
      </p:sp>
      <p:sp>
        <p:nvSpPr>
          <p:cNvPr id="6" name="Slide Number Placeholder 5">
            <a:extLst>
              <a:ext uri="{FF2B5EF4-FFF2-40B4-BE49-F238E27FC236}">
                <a16:creationId xmlns:a16="http://schemas.microsoft.com/office/drawing/2014/main" id="{5ED297AD-162B-42D4-9C3C-04DE6492A5F6}"/>
              </a:ext>
            </a:extLst>
          </p:cNvPr>
          <p:cNvSpPr>
            <a:spLocks noGrp="1"/>
          </p:cNvSpPr>
          <p:nvPr>
            <p:ph type="sldNum" sz="quarter" idx="12"/>
          </p:nvPr>
        </p:nvSpPr>
        <p:spPr/>
        <p:txBody>
          <a:bodyPr/>
          <a:lstStyle/>
          <a:p>
            <a:fld id="{08AB70BE-1769-45B8-85A6-0C837432C7E6}" type="slidenum">
              <a:rPr lang="en-US" smtClean="0"/>
              <a:pPr/>
              <a:t>22</a:t>
            </a:fld>
            <a:endParaRPr lang="en-US" dirty="0"/>
          </a:p>
        </p:txBody>
      </p:sp>
    </p:spTree>
    <p:extLst>
      <p:ext uri="{BB962C8B-B14F-4D97-AF65-F5344CB8AC3E}">
        <p14:creationId xmlns:p14="http://schemas.microsoft.com/office/powerpoint/2010/main" val="1858239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E63AE204-8990-074B-83B2-8EDEE6AAC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701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PPbackgroundlogo09"/>
          <p:cNvPicPr>
            <a:picLocks noChangeAspect="1" noChangeArrowheads="1"/>
          </p:cNvPicPr>
          <p:nvPr/>
        </p:nvPicPr>
        <p:blipFill>
          <a:blip r:embed="rId2" cstate="print"/>
          <a:srcRect t="1079"/>
          <a:stretch>
            <a:fillRect/>
          </a:stretch>
        </p:blipFill>
        <p:spPr bwMode="auto">
          <a:xfrm>
            <a:off x="0" y="-55564"/>
            <a:ext cx="9144000" cy="6989763"/>
          </a:xfrm>
          <a:prstGeom prst="rect">
            <a:avLst/>
          </a:prstGeom>
          <a:noFill/>
          <a:ln w="9525">
            <a:noFill/>
            <a:miter lim="800000"/>
            <a:headEnd/>
            <a:tailEnd/>
          </a:ln>
        </p:spPr>
      </p:pic>
      <p:pic>
        <p:nvPicPr>
          <p:cNvPr id="4100" name="Picture 5" descr="PPbackgroundlogo09"/>
          <p:cNvPicPr>
            <a:picLocks noChangeAspect="1" noChangeArrowheads="1"/>
          </p:cNvPicPr>
          <p:nvPr/>
        </p:nvPicPr>
        <p:blipFill>
          <a:blip r:embed="rId2" cstate="print"/>
          <a:srcRect t="1079"/>
          <a:stretch>
            <a:fillRect/>
          </a:stretch>
        </p:blipFill>
        <p:spPr bwMode="auto">
          <a:xfrm>
            <a:off x="3147317" y="-55564"/>
            <a:ext cx="9144000" cy="6989763"/>
          </a:xfrm>
          <a:prstGeom prst="rect">
            <a:avLst/>
          </a:prstGeom>
          <a:noFill/>
          <a:ln w="9525">
            <a:noFill/>
            <a:miter lim="800000"/>
            <a:headEnd/>
            <a:tailEnd/>
          </a:ln>
        </p:spPr>
      </p:pic>
      <p:sp>
        <p:nvSpPr>
          <p:cNvPr id="2" name="Rectangle 1"/>
          <p:cNvSpPr/>
          <p:nvPr/>
        </p:nvSpPr>
        <p:spPr>
          <a:xfrm>
            <a:off x="10058400" y="5486400"/>
            <a:ext cx="2133600" cy="9906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bwMode="auto">
          <a:xfrm>
            <a:off x="1734638" y="1790866"/>
            <a:ext cx="9296400" cy="1470025"/>
          </a:xfrm>
          <a:prstGeom prst="rect">
            <a:avLst/>
          </a:prstGeom>
          <a:noFill/>
          <a:ln w="9525">
            <a:noFill/>
            <a:miter lim="800000"/>
            <a:headEnd/>
            <a:tailEnd/>
          </a:ln>
        </p:spPr>
        <p:txBody>
          <a:bodyPr anchor="ctr"/>
          <a:lstStyle/>
          <a:p>
            <a:pPr algn="ctr">
              <a:lnSpc>
                <a:spcPct val="70000"/>
              </a:lnSpc>
              <a:defRPr/>
            </a:pPr>
            <a:r>
              <a:rPr lang="en-US" sz="10000" b="1" kern="0" spc="-300" dirty="0">
                <a:solidFill>
                  <a:srgbClr val="003399"/>
                </a:solidFill>
                <a:latin typeface="Century Gothic" pitchFamily="34" charset="0"/>
                <a:ea typeface="+mj-ea"/>
                <a:cs typeface="+mj-cs"/>
              </a:rPr>
              <a:t>Aaron</a:t>
            </a:r>
          </a:p>
        </p:txBody>
      </p:sp>
      <p:sp>
        <p:nvSpPr>
          <p:cNvPr id="9" name="Rectangle 2"/>
          <p:cNvSpPr txBox="1">
            <a:spLocks noChangeArrowheads="1"/>
          </p:cNvSpPr>
          <p:nvPr/>
        </p:nvSpPr>
        <p:spPr bwMode="auto">
          <a:xfrm>
            <a:off x="-620110" y="3260891"/>
            <a:ext cx="13232524" cy="1470025"/>
          </a:xfrm>
          <a:prstGeom prst="rect">
            <a:avLst/>
          </a:prstGeom>
          <a:noFill/>
          <a:ln w="9525">
            <a:noFill/>
            <a:miter lim="800000"/>
            <a:headEnd/>
            <a:tailEnd/>
          </a:ln>
        </p:spPr>
        <p:txBody>
          <a:bodyPr anchor="ctr"/>
          <a:lstStyle/>
          <a:p>
            <a:pPr algn="ctr">
              <a:lnSpc>
                <a:spcPct val="70000"/>
              </a:lnSpc>
              <a:defRPr/>
            </a:pPr>
            <a:r>
              <a:rPr lang="en-US" sz="25000" b="1" kern="0" spc="-2000" dirty="0">
                <a:solidFill>
                  <a:srgbClr val="003399"/>
                </a:solidFill>
                <a:latin typeface="Century Gothic" pitchFamily="34" charset="0"/>
                <a:ea typeface="+mj-ea"/>
                <a:cs typeface="+mj-cs"/>
              </a:rPr>
              <a:t>Chapin</a:t>
            </a:r>
          </a:p>
        </p:txBody>
      </p:sp>
    </p:spTree>
    <p:extLst>
      <p:ext uri="{BB962C8B-B14F-4D97-AF65-F5344CB8AC3E}">
        <p14:creationId xmlns:p14="http://schemas.microsoft.com/office/powerpoint/2010/main" val="899739566"/>
      </p:ext>
    </p:extLst>
  </p:cSld>
  <p:clrMapOvr>
    <a:masterClrMapping/>
  </p:clrMapOvr>
  <mc:AlternateContent xmlns:mc="http://schemas.openxmlformats.org/markup-compatibility/2006" xmlns:p14="http://schemas.microsoft.com/office/powerpoint/2010/main">
    <mc:Choice Requires="p14">
      <p:transition spd="slow" p14:dur="8000" advClick="0" advTm="8000">
        <p14:vortex dir="r"/>
      </p:transition>
    </mc:Choice>
    <mc:Fallback xmlns="">
      <p:transition spd="slow" advClick="0"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Pbackgroundlogo09"/>
          <p:cNvPicPr>
            <a:picLocks noChangeAspect="1" noChangeArrowheads="1"/>
          </p:cNvPicPr>
          <p:nvPr/>
        </p:nvPicPr>
        <p:blipFill>
          <a:blip r:embed="rId3" cstate="print"/>
          <a:srcRect t="1079"/>
          <a:stretch>
            <a:fillRect/>
          </a:stretch>
        </p:blipFill>
        <p:spPr bwMode="auto">
          <a:xfrm>
            <a:off x="0" y="-55563"/>
            <a:ext cx="9144000" cy="6989763"/>
          </a:xfrm>
          <a:prstGeom prst="rect">
            <a:avLst/>
          </a:prstGeom>
          <a:noFill/>
          <a:ln w="9525">
            <a:noFill/>
            <a:miter lim="800000"/>
            <a:headEnd/>
            <a:tailEnd/>
          </a:ln>
        </p:spPr>
      </p:pic>
      <p:pic>
        <p:nvPicPr>
          <p:cNvPr id="4100" name="Picture 5" descr="PPbackgroundlogo09"/>
          <p:cNvPicPr>
            <a:picLocks noChangeAspect="1" noChangeArrowheads="1"/>
          </p:cNvPicPr>
          <p:nvPr/>
        </p:nvPicPr>
        <p:blipFill>
          <a:blip r:embed="rId3" cstate="print"/>
          <a:srcRect t="1079"/>
          <a:stretch>
            <a:fillRect/>
          </a:stretch>
        </p:blipFill>
        <p:spPr bwMode="auto">
          <a:xfrm>
            <a:off x="3048000" y="-55563"/>
            <a:ext cx="9144000" cy="6989763"/>
          </a:xfrm>
          <a:prstGeom prst="rect">
            <a:avLst/>
          </a:prstGeom>
          <a:noFill/>
          <a:ln w="9525">
            <a:noFill/>
            <a:miter lim="800000"/>
            <a:headEnd/>
            <a:tailEnd/>
          </a:ln>
        </p:spPr>
      </p:pic>
      <p:sp>
        <p:nvSpPr>
          <p:cNvPr id="7" name="Rectangle 3"/>
          <p:cNvSpPr txBox="1">
            <a:spLocks noChangeArrowheads="1"/>
          </p:cNvSpPr>
          <p:nvPr/>
        </p:nvSpPr>
        <p:spPr bwMode="auto">
          <a:xfrm>
            <a:off x="5156548" y="2348248"/>
            <a:ext cx="6883030" cy="2182139"/>
          </a:xfrm>
          <a:prstGeom prst="rect">
            <a:avLst/>
          </a:prstGeom>
          <a:noFill/>
          <a:ln w="9525">
            <a:noFill/>
            <a:miter lim="800000"/>
            <a:headEnd/>
            <a:tailEnd/>
          </a:ln>
        </p:spPr>
        <p:txBody>
          <a:bodyPr/>
          <a:lstStyle/>
          <a:p>
            <a:pPr algn="ctr">
              <a:lnSpc>
                <a:spcPts val="3900"/>
              </a:lnSpc>
              <a:defRPr/>
            </a:pPr>
            <a:r>
              <a:rPr lang="en-US" sz="4000" b="1" kern="0" dirty="0">
                <a:solidFill>
                  <a:schemeClr val="accent1"/>
                </a:solidFill>
              </a:rPr>
              <a:t>Update for the </a:t>
            </a:r>
            <a:br>
              <a:rPr lang="en-US" sz="4000" b="1" kern="0" dirty="0">
                <a:solidFill>
                  <a:schemeClr val="accent1"/>
                </a:solidFill>
              </a:rPr>
            </a:br>
            <a:r>
              <a:rPr lang="en-US" sz="4000" b="1" kern="0" dirty="0">
                <a:solidFill>
                  <a:schemeClr val="accent1"/>
                </a:solidFill>
              </a:rPr>
              <a:t>December 2022</a:t>
            </a:r>
          </a:p>
          <a:p>
            <a:pPr algn="ctr">
              <a:lnSpc>
                <a:spcPts val="3900"/>
              </a:lnSpc>
              <a:defRPr/>
            </a:pPr>
            <a:r>
              <a:rPr lang="en-US" sz="4000" b="1" kern="0" dirty="0">
                <a:solidFill>
                  <a:schemeClr val="accent1"/>
                </a:solidFill>
              </a:rPr>
              <a:t>House of Delegates</a:t>
            </a:r>
          </a:p>
        </p:txBody>
      </p:sp>
      <p:pic>
        <p:nvPicPr>
          <p:cNvPr id="3" name="Picture 2" descr="Application&#10;&#10;Description automatically generated">
            <a:extLst>
              <a:ext uri="{FF2B5EF4-FFF2-40B4-BE49-F238E27FC236}">
                <a16:creationId xmlns:a16="http://schemas.microsoft.com/office/drawing/2014/main" id="{5ABA1FE3-8AF1-734B-EBBA-CD5E7C1BBB27}"/>
              </a:ext>
            </a:extLst>
          </p:cNvPr>
          <p:cNvPicPr>
            <a:picLocks noChangeAspect="1"/>
          </p:cNvPicPr>
          <p:nvPr/>
        </p:nvPicPr>
        <p:blipFill>
          <a:blip r:embed="rId4"/>
          <a:stretch>
            <a:fillRect/>
          </a:stretch>
        </p:blipFill>
        <p:spPr>
          <a:xfrm rot="21192975">
            <a:off x="1654268" y="720246"/>
            <a:ext cx="4136246" cy="54175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783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BAE6-EB72-43FF-9731-15801C699237}"/>
              </a:ext>
            </a:extLst>
          </p:cNvPr>
          <p:cNvSpPr>
            <a:spLocks noGrp="1"/>
          </p:cNvSpPr>
          <p:nvPr>
            <p:ph type="title"/>
          </p:nvPr>
        </p:nvSpPr>
        <p:spPr/>
        <p:txBody>
          <a:bodyPr>
            <a:normAutofit fontScale="90000"/>
          </a:bodyPr>
          <a:lstStyle/>
          <a:p>
            <a:pPr algn="ctr"/>
            <a:r>
              <a:rPr lang="en-US" sz="4800" b="1" dirty="0">
                <a:latin typeface="+mn-lt"/>
              </a:rPr>
              <a:t>Task Force on Racial Justice and Equity</a:t>
            </a:r>
            <a:br>
              <a:rPr lang="en-US" sz="4800" b="1" dirty="0">
                <a:latin typeface="+mn-lt"/>
              </a:rPr>
            </a:br>
            <a:r>
              <a:rPr lang="en-US" sz="4400" b="1" dirty="0">
                <a:solidFill>
                  <a:schemeClr val="tx1"/>
                </a:solidFill>
                <a:latin typeface="+mn-lt"/>
              </a:rPr>
              <a:t>Members</a:t>
            </a:r>
            <a:endParaRPr lang="en-US" sz="4800" b="1" dirty="0">
              <a:solidFill>
                <a:schemeClr val="tx1"/>
              </a:solidFill>
              <a:latin typeface="+mn-lt"/>
            </a:endParaRPr>
          </a:p>
        </p:txBody>
      </p:sp>
      <p:sp>
        <p:nvSpPr>
          <p:cNvPr id="5" name="Slide Number Placeholder 4">
            <a:extLst>
              <a:ext uri="{FF2B5EF4-FFF2-40B4-BE49-F238E27FC236}">
                <a16:creationId xmlns:a16="http://schemas.microsoft.com/office/drawing/2014/main" id="{D01E4B0B-4287-402F-913E-580303FEC49A}"/>
              </a:ext>
            </a:extLst>
          </p:cNvPr>
          <p:cNvSpPr>
            <a:spLocks noGrp="1"/>
          </p:cNvSpPr>
          <p:nvPr>
            <p:ph type="sldNum" sz="quarter" idx="12"/>
          </p:nvPr>
        </p:nvSpPr>
        <p:spPr/>
        <p:txBody>
          <a:bodyPr/>
          <a:lstStyle/>
          <a:p>
            <a:fld id="{08AB70BE-1769-45B8-85A6-0C837432C7E6}" type="slidenum">
              <a:rPr lang="en-US" smtClean="0"/>
              <a:pPr/>
              <a:t>5</a:t>
            </a:fld>
            <a:endParaRPr lang="en-US" dirty="0"/>
          </a:p>
        </p:txBody>
      </p:sp>
      <p:sp>
        <p:nvSpPr>
          <p:cNvPr id="4" name="TextBox 3">
            <a:extLst>
              <a:ext uri="{FF2B5EF4-FFF2-40B4-BE49-F238E27FC236}">
                <a16:creationId xmlns:a16="http://schemas.microsoft.com/office/drawing/2014/main" id="{C5FA3168-F03B-43BD-99AB-B26E993A9419}"/>
              </a:ext>
            </a:extLst>
          </p:cNvPr>
          <p:cNvSpPr txBox="1"/>
          <p:nvPr/>
        </p:nvSpPr>
        <p:spPr>
          <a:xfrm>
            <a:off x="527539" y="2106269"/>
            <a:ext cx="6155650" cy="2831544"/>
          </a:xfrm>
          <a:prstGeom prst="rect">
            <a:avLst/>
          </a:prstGeom>
          <a:noFill/>
        </p:spPr>
        <p:txBody>
          <a:bodyPr wrap="square" rtlCol="0">
            <a:spAutoFit/>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Rich Askey, PSEA President</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Aaron Chapin, PSEA Vice President; Task Force Chair</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Jeff Ney, PSEA Treasurer</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Giselle Bey, PSEA Minority Affairs Committee Chair</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Rudy Burruss, PSEA ESP Region President</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Nick Coombs, PSEA Ethnic Minority Caucus</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Theresa Flood, PSEA Educational Justice Committee Chair</a:t>
            </a:r>
          </a:p>
          <a:p>
            <a:pPr marL="0" marR="0">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E573C3D-FE01-4834-9D32-1652D300C32F}"/>
              </a:ext>
            </a:extLst>
          </p:cNvPr>
          <p:cNvSpPr txBox="1"/>
          <p:nvPr/>
        </p:nvSpPr>
        <p:spPr>
          <a:xfrm>
            <a:off x="6683188" y="2075491"/>
            <a:ext cx="5320553" cy="2554545"/>
          </a:xfrm>
          <a:prstGeom prst="rect">
            <a:avLst/>
          </a:prstGeom>
          <a:noFill/>
        </p:spPr>
        <p:txBody>
          <a:bodyPr wrap="square" rtlCol="0">
            <a:spAutoFit/>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Michele Heh, PSEA Educational Justice Committee</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Kizzy Nicholas, PSEA Ethnic Minority Representative</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Rolanda SanMartin, PSEA Resolutions Committee</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Dee Scales, PSEA Resolutions Committee</a:t>
            </a:r>
          </a:p>
          <a:p>
            <a:pPr marL="0" marR="0">
              <a:spcBef>
                <a:spcPts val="0"/>
              </a:spcBef>
              <a:spcAft>
                <a:spcPts val="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Linda Torres, PSEA Staff Consultant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Beth Zampogna, PSEA Staff Consultant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805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BAE6-EB72-43FF-9731-15801C699237}"/>
              </a:ext>
            </a:extLst>
          </p:cNvPr>
          <p:cNvSpPr>
            <a:spLocks noGrp="1"/>
          </p:cNvSpPr>
          <p:nvPr>
            <p:ph type="title"/>
          </p:nvPr>
        </p:nvSpPr>
        <p:spPr/>
        <p:txBody>
          <a:bodyPr>
            <a:normAutofit/>
          </a:bodyPr>
          <a:lstStyle/>
          <a:p>
            <a:r>
              <a:rPr lang="en-US" sz="4800" b="1" dirty="0">
                <a:latin typeface="+mn-lt"/>
              </a:rPr>
              <a:t>DEI Journey - Timeline</a:t>
            </a:r>
          </a:p>
        </p:txBody>
      </p:sp>
      <p:sp>
        <p:nvSpPr>
          <p:cNvPr id="6" name="TextBox 5">
            <a:extLst>
              <a:ext uri="{FF2B5EF4-FFF2-40B4-BE49-F238E27FC236}">
                <a16:creationId xmlns:a16="http://schemas.microsoft.com/office/drawing/2014/main" id="{6C118D54-0276-4FEC-8B2F-B90463530CF4}"/>
              </a:ext>
            </a:extLst>
          </p:cNvPr>
          <p:cNvSpPr txBox="1"/>
          <p:nvPr/>
        </p:nvSpPr>
        <p:spPr>
          <a:xfrm>
            <a:off x="1016700" y="1743313"/>
            <a:ext cx="10374450" cy="4524315"/>
          </a:xfrm>
          <a:prstGeom prst="rect">
            <a:avLst/>
          </a:prstGeom>
          <a:noFill/>
        </p:spPr>
        <p:txBody>
          <a:bodyPr wrap="square" rtlCol="0">
            <a:spAutoFit/>
          </a:bodyPr>
          <a:lstStyle/>
          <a:p>
            <a:r>
              <a:rPr lang="en-US" sz="2400" u="sng" dirty="0"/>
              <a:t>Fall 2020 </a:t>
            </a:r>
          </a:p>
          <a:p>
            <a:r>
              <a:rPr lang="en-US" sz="2400" dirty="0"/>
              <a:t>Member-driven </a:t>
            </a:r>
            <a:r>
              <a:rPr lang="en-US" sz="2400" b="1" dirty="0"/>
              <a:t>Taskforce on Racial Justice and Equity in PSEA</a:t>
            </a:r>
            <a:r>
              <a:rPr lang="en-US" sz="2400" dirty="0"/>
              <a:t> established </a:t>
            </a:r>
          </a:p>
          <a:p>
            <a:endParaRPr lang="en-US" sz="2400" dirty="0"/>
          </a:p>
          <a:p>
            <a:r>
              <a:rPr lang="en-US" sz="2400" u="sng" dirty="0"/>
              <a:t>Fall 2020 – Spring 2021</a:t>
            </a:r>
            <a:r>
              <a:rPr lang="en-US" sz="2400" dirty="0"/>
              <a:t> </a:t>
            </a:r>
          </a:p>
          <a:p>
            <a:r>
              <a:rPr lang="en-US" sz="2400" dirty="0"/>
              <a:t>Taskforce develops </a:t>
            </a:r>
            <a:r>
              <a:rPr lang="en-US" sz="2400" b="1" dirty="0"/>
              <a:t>DRAFT Diversity, Equity, and Inclusion Statement</a:t>
            </a:r>
          </a:p>
          <a:p>
            <a:endParaRPr lang="en-US" sz="2400" dirty="0"/>
          </a:p>
          <a:p>
            <a:r>
              <a:rPr lang="en-US" sz="2400" u="sng" dirty="0"/>
              <a:t>Spring 2021</a:t>
            </a:r>
            <a:r>
              <a:rPr lang="en-US" sz="2400" dirty="0"/>
              <a:t> </a:t>
            </a:r>
          </a:p>
          <a:p>
            <a:r>
              <a:rPr lang="en-US" sz="2400" dirty="0"/>
              <a:t>Taskforce shares draft DEI Statement at </a:t>
            </a:r>
            <a:r>
              <a:rPr lang="en-US" sz="2400" b="1" dirty="0"/>
              <a:t>all PSEA Region Houses</a:t>
            </a:r>
          </a:p>
          <a:p>
            <a:endParaRPr lang="en-US" sz="2400" dirty="0"/>
          </a:p>
          <a:p>
            <a:r>
              <a:rPr lang="en-US" sz="2400" u="sng" dirty="0"/>
              <a:t>May 2021</a:t>
            </a:r>
            <a:r>
              <a:rPr lang="en-US" sz="2400" dirty="0"/>
              <a:t> </a:t>
            </a:r>
          </a:p>
          <a:p>
            <a:r>
              <a:rPr lang="en-US" sz="2400" b="1" dirty="0"/>
              <a:t>DEI Statement adopted as New Business Item by PSEA House of Delegates</a:t>
            </a:r>
          </a:p>
          <a:p>
            <a:endParaRPr lang="en-US" sz="2400" dirty="0"/>
          </a:p>
        </p:txBody>
      </p:sp>
      <p:sp>
        <p:nvSpPr>
          <p:cNvPr id="5" name="Slide Number Placeholder 4">
            <a:extLst>
              <a:ext uri="{FF2B5EF4-FFF2-40B4-BE49-F238E27FC236}">
                <a16:creationId xmlns:a16="http://schemas.microsoft.com/office/drawing/2014/main" id="{06401B7A-E49B-4D45-A81F-EBC8C5F4F22B}"/>
              </a:ext>
            </a:extLst>
          </p:cNvPr>
          <p:cNvSpPr>
            <a:spLocks noGrp="1"/>
          </p:cNvSpPr>
          <p:nvPr>
            <p:ph type="sldNum" sz="quarter" idx="12"/>
          </p:nvPr>
        </p:nvSpPr>
        <p:spPr/>
        <p:txBody>
          <a:bodyPr/>
          <a:lstStyle/>
          <a:p>
            <a:fld id="{08AB70BE-1769-45B8-85A6-0C837432C7E6}" type="slidenum">
              <a:rPr lang="en-US" smtClean="0"/>
              <a:pPr/>
              <a:t>6</a:t>
            </a:fld>
            <a:endParaRPr lang="en-US" dirty="0"/>
          </a:p>
        </p:txBody>
      </p:sp>
    </p:spTree>
    <p:extLst>
      <p:ext uri="{BB962C8B-B14F-4D97-AF65-F5344CB8AC3E}">
        <p14:creationId xmlns:p14="http://schemas.microsoft.com/office/powerpoint/2010/main" val="255125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5A89-B413-43E9-968F-0FFD8809CA5B}"/>
              </a:ext>
            </a:extLst>
          </p:cNvPr>
          <p:cNvSpPr>
            <a:spLocks noGrp="1"/>
          </p:cNvSpPr>
          <p:nvPr>
            <p:ph type="title"/>
          </p:nvPr>
        </p:nvSpPr>
        <p:spPr/>
        <p:txBody>
          <a:bodyPr>
            <a:normAutofit fontScale="90000"/>
          </a:bodyPr>
          <a:lstStyle/>
          <a:p>
            <a:pPr>
              <a:lnSpc>
                <a:spcPct val="90000"/>
              </a:lnSpc>
            </a:pPr>
            <a:r>
              <a:rPr lang="en-US" sz="4800" b="1" dirty="0">
                <a:latin typeface="+mn-lt"/>
              </a:rPr>
              <a:t>Diversity, Equity, &amp; Inclusion Statement</a:t>
            </a:r>
          </a:p>
        </p:txBody>
      </p:sp>
      <p:graphicFrame>
        <p:nvGraphicFramePr>
          <p:cNvPr id="5" name="Content Placeholder 2">
            <a:extLst>
              <a:ext uri="{FF2B5EF4-FFF2-40B4-BE49-F238E27FC236}">
                <a16:creationId xmlns:a16="http://schemas.microsoft.com/office/drawing/2014/main" id="{82EC91A0-C0C0-44F6-86A8-F1F565931E8F}"/>
              </a:ext>
            </a:extLst>
          </p:cNvPr>
          <p:cNvGraphicFramePr>
            <a:graphicFrameLocks noGrp="1"/>
          </p:cNvGraphicFramePr>
          <p:nvPr>
            <p:ph idx="1"/>
          </p:nvPr>
        </p:nvGraphicFramePr>
        <p:xfrm>
          <a:off x="1046748" y="1491917"/>
          <a:ext cx="9661358" cy="4559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49919247-FC0F-413E-98AA-D043C0C59B44}"/>
              </a:ext>
            </a:extLst>
          </p:cNvPr>
          <p:cNvSpPr>
            <a:spLocks noGrp="1"/>
          </p:cNvSpPr>
          <p:nvPr>
            <p:ph type="sldNum" sz="quarter" idx="12"/>
          </p:nvPr>
        </p:nvSpPr>
        <p:spPr/>
        <p:txBody>
          <a:bodyPr/>
          <a:lstStyle/>
          <a:p>
            <a:fld id="{08AB70BE-1769-45B8-85A6-0C837432C7E6}" type="slidenum">
              <a:rPr lang="en-US" smtClean="0"/>
              <a:pPr/>
              <a:t>7</a:t>
            </a:fld>
            <a:endParaRPr lang="en-US" dirty="0"/>
          </a:p>
        </p:txBody>
      </p:sp>
    </p:spTree>
    <p:extLst>
      <p:ext uri="{BB962C8B-B14F-4D97-AF65-F5344CB8AC3E}">
        <p14:creationId xmlns:p14="http://schemas.microsoft.com/office/powerpoint/2010/main" val="285181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0BEF-F99D-4B2B-9590-DB1D84C3EBE8}"/>
              </a:ext>
            </a:extLst>
          </p:cNvPr>
          <p:cNvSpPr>
            <a:spLocks noGrp="1"/>
          </p:cNvSpPr>
          <p:nvPr>
            <p:ph type="title"/>
          </p:nvPr>
        </p:nvSpPr>
        <p:spPr>
          <a:xfrm>
            <a:off x="841248" y="548640"/>
            <a:ext cx="3600860" cy="5431536"/>
          </a:xfrm>
        </p:spPr>
        <p:txBody>
          <a:bodyPr>
            <a:normAutofit/>
          </a:bodyPr>
          <a:lstStyle/>
          <a:p>
            <a:pPr>
              <a:lnSpc>
                <a:spcPct val="90000"/>
              </a:lnSpc>
            </a:pPr>
            <a:r>
              <a:rPr lang="en-US" sz="4800" b="1" dirty="0">
                <a:latin typeface="+mn-lt"/>
              </a:rPr>
              <a:t>Diversity, Equity, &amp; Inclusion Statement</a:t>
            </a:r>
          </a:p>
        </p:txBody>
      </p:sp>
      <p:graphicFrame>
        <p:nvGraphicFramePr>
          <p:cNvPr id="6" name="Content Placeholder 2">
            <a:extLst>
              <a:ext uri="{FF2B5EF4-FFF2-40B4-BE49-F238E27FC236}">
                <a16:creationId xmlns:a16="http://schemas.microsoft.com/office/drawing/2014/main" id="{7A649F5C-924D-4EB8-983F-B0A5EF637A10}"/>
              </a:ext>
            </a:extLst>
          </p:cNvPr>
          <p:cNvGraphicFramePr>
            <a:graphicFrameLocks noGrp="1"/>
          </p:cNvGraphicFramePr>
          <p:nvPr>
            <p:ph idx="1"/>
            <p:extLst>
              <p:ext uri="{D42A27DB-BD31-4B8C-83A1-F6EECF244321}">
                <p14:modId xmlns:p14="http://schemas.microsoft.com/office/powerpoint/2010/main" val="87966933"/>
              </p:ext>
            </p:extLst>
          </p:nvPr>
        </p:nvGraphicFramePr>
        <p:xfrm>
          <a:off x="4260737" y="396162"/>
          <a:ext cx="6689557" cy="5584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3EDA2E72-1C74-4B2C-9DC4-B2BDB1627A32}"/>
              </a:ext>
            </a:extLst>
          </p:cNvPr>
          <p:cNvSpPr>
            <a:spLocks noGrp="1"/>
          </p:cNvSpPr>
          <p:nvPr>
            <p:ph type="sldNum" sz="quarter" idx="12"/>
          </p:nvPr>
        </p:nvSpPr>
        <p:spPr/>
        <p:txBody>
          <a:bodyPr/>
          <a:lstStyle/>
          <a:p>
            <a:fld id="{08AB70BE-1769-45B8-85A6-0C837432C7E6}" type="slidenum">
              <a:rPr lang="en-US" smtClean="0"/>
              <a:pPr/>
              <a:t>8</a:t>
            </a:fld>
            <a:endParaRPr lang="en-US" dirty="0"/>
          </a:p>
        </p:txBody>
      </p:sp>
    </p:spTree>
    <p:extLst>
      <p:ext uri="{BB962C8B-B14F-4D97-AF65-F5344CB8AC3E}">
        <p14:creationId xmlns:p14="http://schemas.microsoft.com/office/powerpoint/2010/main" val="564887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BAE6-EB72-43FF-9731-15801C699237}"/>
              </a:ext>
            </a:extLst>
          </p:cNvPr>
          <p:cNvSpPr>
            <a:spLocks noGrp="1"/>
          </p:cNvSpPr>
          <p:nvPr>
            <p:ph type="title"/>
          </p:nvPr>
        </p:nvSpPr>
        <p:spPr/>
        <p:txBody>
          <a:bodyPr>
            <a:normAutofit/>
          </a:bodyPr>
          <a:lstStyle/>
          <a:p>
            <a:r>
              <a:rPr lang="en-US" sz="4800" b="1" dirty="0">
                <a:latin typeface="+mn-lt"/>
              </a:rPr>
              <a:t>DEI Journey - Timeline</a:t>
            </a:r>
          </a:p>
        </p:txBody>
      </p:sp>
      <p:sp>
        <p:nvSpPr>
          <p:cNvPr id="6" name="TextBox 5">
            <a:extLst>
              <a:ext uri="{FF2B5EF4-FFF2-40B4-BE49-F238E27FC236}">
                <a16:creationId xmlns:a16="http://schemas.microsoft.com/office/drawing/2014/main" id="{6C118D54-0276-4FEC-8B2F-B90463530CF4}"/>
              </a:ext>
            </a:extLst>
          </p:cNvPr>
          <p:cNvSpPr txBox="1"/>
          <p:nvPr/>
        </p:nvSpPr>
        <p:spPr>
          <a:xfrm>
            <a:off x="1016700" y="1743313"/>
            <a:ext cx="10374450" cy="4893647"/>
          </a:xfrm>
          <a:prstGeom prst="rect">
            <a:avLst/>
          </a:prstGeom>
          <a:noFill/>
        </p:spPr>
        <p:txBody>
          <a:bodyPr wrap="square" rtlCol="0">
            <a:spAutoFit/>
          </a:bodyPr>
          <a:lstStyle/>
          <a:p>
            <a:r>
              <a:rPr lang="en-US" sz="2400" u="sng" dirty="0"/>
              <a:t>Summer 2021 </a:t>
            </a:r>
          </a:p>
          <a:p>
            <a:r>
              <a:rPr lang="en-US" sz="2400" dirty="0"/>
              <a:t>Member-driven </a:t>
            </a:r>
            <a:r>
              <a:rPr lang="en-US" sz="2400" b="1" dirty="0"/>
              <a:t>Taskforce on Racial Justice and Equity in PSEA</a:t>
            </a:r>
            <a:r>
              <a:rPr lang="en-US" sz="2400" dirty="0"/>
              <a:t> developed an RFP for an equity audit </a:t>
            </a:r>
          </a:p>
          <a:p>
            <a:endParaRPr lang="en-US" sz="2400" dirty="0"/>
          </a:p>
          <a:p>
            <a:r>
              <a:rPr lang="en-US" sz="2400" u="sng" dirty="0"/>
              <a:t>Fall 2021</a:t>
            </a:r>
            <a:endParaRPr lang="en-US" sz="2400" dirty="0"/>
          </a:p>
          <a:p>
            <a:r>
              <a:rPr lang="en-US" sz="2400" dirty="0"/>
              <a:t>Taskforce recommended </a:t>
            </a:r>
            <a:r>
              <a:rPr lang="en-US" sz="2400" b="1" dirty="0"/>
              <a:t>Ascension Worldwide</a:t>
            </a:r>
          </a:p>
          <a:p>
            <a:endParaRPr lang="en-US" sz="2400" dirty="0"/>
          </a:p>
          <a:p>
            <a:r>
              <a:rPr lang="en-US" sz="2400" u="sng" dirty="0"/>
              <a:t>November 2021 – September 2022</a:t>
            </a:r>
            <a:r>
              <a:rPr lang="en-US" sz="2400" dirty="0"/>
              <a:t> </a:t>
            </a:r>
          </a:p>
          <a:p>
            <a:r>
              <a:rPr lang="en-US" sz="2400" dirty="0"/>
              <a:t>Ascension Worldwide conducted </a:t>
            </a:r>
            <a:r>
              <a:rPr lang="en-US" sz="2400" b="1" dirty="0"/>
              <a:t>Audit</a:t>
            </a:r>
          </a:p>
          <a:p>
            <a:endParaRPr lang="en-US" sz="2400" dirty="0"/>
          </a:p>
          <a:p>
            <a:r>
              <a:rPr lang="en-US" sz="2400" u="sng" dirty="0"/>
              <a:t>October 2022</a:t>
            </a:r>
            <a:endParaRPr lang="en-US" sz="2400" dirty="0"/>
          </a:p>
          <a:p>
            <a:r>
              <a:rPr lang="en-US" sz="2400" b="1" dirty="0"/>
              <a:t>Audit shared with Taskforce and Board</a:t>
            </a:r>
          </a:p>
          <a:p>
            <a:endParaRPr lang="en-US" sz="2400" dirty="0"/>
          </a:p>
        </p:txBody>
      </p:sp>
      <p:sp>
        <p:nvSpPr>
          <p:cNvPr id="5" name="Slide Number Placeholder 4">
            <a:extLst>
              <a:ext uri="{FF2B5EF4-FFF2-40B4-BE49-F238E27FC236}">
                <a16:creationId xmlns:a16="http://schemas.microsoft.com/office/drawing/2014/main" id="{707B0E87-5E47-4ED8-9CAC-C0D96562291D}"/>
              </a:ext>
            </a:extLst>
          </p:cNvPr>
          <p:cNvSpPr>
            <a:spLocks noGrp="1"/>
          </p:cNvSpPr>
          <p:nvPr>
            <p:ph type="sldNum" sz="quarter" idx="12"/>
          </p:nvPr>
        </p:nvSpPr>
        <p:spPr/>
        <p:txBody>
          <a:bodyPr/>
          <a:lstStyle/>
          <a:p>
            <a:fld id="{08AB70BE-1769-45B8-85A6-0C837432C7E6}" type="slidenum">
              <a:rPr lang="en-US" smtClean="0"/>
              <a:pPr/>
              <a:t>9</a:t>
            </a:fld>
            <a:endParaRPr lang="en-US" dirty="0"/>
          </a:p>
        </p:txBody>
      </p:sp>
    </p:spTree>
    <p:extLst>
      <p:ext uri="{BB962C8B-B14F-4D97-AF65-F5344CB8AC3E}">
        <p14:creationId xmlns:p14="http://schemas.microsoft.com/office/powerpoint/2010/main" val="3756111450"/>
      </p:ext>
    </p:extLst>
  </p:cSld>
  <p:clrMapOvr>
    <a:masterClrMapping/>
  </p:clrMapOvr>
</p:sld>
</file>

<file path=ppt/theme/theme1.xml><?xml version="1.0" encoding="utf-8"?>
<a:theme xmlns:a="http://schemas.openxmlformats.org/drawingml/2006/main" name="ModOverlayVTI">
  <a:themeElements>
    <a:clrScheme name="Custom 2">
      <a:dk1>
        <a:srgbClr val="000000"/>
      </a:dk1>
      <a:lt1>
        <a:srgbClr val="F4F2EC"/>
      </a:lt1>
      <a:dk2>
        <a:srgbClr val="09283F"/>
      </a:dk2>
      <a:lt2>
        <a:srgbClr val="FFFFFF"/>
      </a:lt2>
      <a:accent1>
        <a:srgbClr val="003398"/>
      </a:accent1>
      <a:accent2>
        <a:srgbClr val="003398"/>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1bba4dd1-e06a-45aa-bd06-2a291a865b0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79614C99369C43A9D1A0DEEEED7D72" ma:contentTypeVersion="13" ma:contentTypeDescription="Create a new document." ma:contentTypeScope="" ma:versionID="1f5e6628a1bdc00d70255a0238a98431">
  <xsd:schema xmlns:xsd="http://www.w3.org/2001/XMLSchema" xmlns:xs="http://www.w3.org/2001/XMLSchema" xmlns:p="http://schemas.microsoft.com/office/2006/metadata/properties" xmlns:ns3="3b2c085a-cfc1-434d-8b7b-8c41aeae5e41" xmlns:ns4="1bba4dd1-e06a-45aa-bd06-2a291a865b01" targetNamespace="http://schemas.microsoft.com/office/2006/metadata/properties" ma:root="true" ma:fieldsID="977d4c7d694c78fdba39a01a28c2e0c1" ns3:_="" ns4:_="">
    <xsd:import namespace="3b2c085a-cfc1-434d-8b7b-8c41aeae5e41"/>
    <xsd:import namespace="1bba4dd1-e06a-45aa-bd06-2a291a865b0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c085a-cfc1-434d-8b7b-8c41aeae5e4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ba4dd1-e06a-45aa-bd06-2a291a865b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AB8BBB-9A18-4050-923B-7FC6E36DA496}">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bba4dd1-e06a-45aa-bd06-2a291a865b01"/>
    <ds:schemaRef ds:uri="3b2c085a-cfc1-434d-8b7b-8c41aeae5e41"/>
    <ds:schemaRef ds:uri="http://www.w3.org/XML/1998/namespace"/>
  </ds:schemaRefs>
</ds:datastoreItem>
</file>

<file path=customXml/itemProps2.xml><?xml version="1.0" encoding="utf-8"?>
<ds:datastoreItem xmlns:ds="http://schemas.openxmlformats.org/officeDocument/2006/customXml" ds:itemID="{57B12947-2437-46DD-BF4A-AAD4A42219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c085a-cfc1-434d-8b7b-8c41aeae5e41"/>
    <ds:schemaRef ds:uri="1bba4dd1-e06a-45aa-bd06-2a291a865b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61E4D0-D101-4A17-BA61-F29B2B6CFE7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Mod overlay design</Template>
  <TotalTime>4274</TotalTime>
  <Words>2281</Words>
  <Application>Microsoft Office PowerPoint</Application>
  <PresentationFormat>Widescreen</PresentationFormat>
  <Paragraphs>292</Paragraphs>
  <Slides>23</Slides>
  <Notes>21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Nova Light</vt:lpstr>
      <vt:lpstr>Calibri</vt:lpstr>
      <vt:lpstr>Century Gothic</vt:lpstr>
      <vt:lpstr>Elephant</vt:lpstr>
      <vt:lpstr>Symbol</vt:lpstr>
      <vt:lpstr>Times New Roman</vt:lpstr>
      <vt:lpstr>ModOverlayVTI</vt:lpstr>
      <vt:lpstr>PowerPoint Presentation</vt:lpstr>
      <vt:lpstr>PowerPoint Presentation</vt:lpstr>
      <vt:lpstr>PowerPoint Presentation</vt:lpstr>
      <vt:lpstr>PowerPoint Presentation</vt:lpstr>
      <vt:lpstr>Task Force on Racial Justice and Equity Members</vt:lpstr>
      <vt:lpstr>DEI Journey - Timeline</vt:lpstr>
      <vt:lpstr>Diversity, Equity, &amp; Inclusion Statement</vt:lpstr>
      <vt:lpstr>Diversity, Equity, &amp; Inclusion Statement</vt:lpstr>
      <vt:lpstr>DEI Journey - Timeline</vt:lpstr>
      <vt:lpstr>PSEA Equity Audit</vt:lpstr>
      <vt:lpstr>Ascension Worldwide </vt:lpstr>
      <vt:lpstr>Ascension Worldwide – Equity Audit</vt:lpstr>
      <vt:lpstr>Ascension Worldwide – Equity Audit</vt:lpstr>
      <vt:lpstr>Equity Audit: Recommendations</vt:lpstr>
      <vt:lpstr>Foster a Shared Understanding of DEI</vt:lpstr>
      <vt:lpstr>Enhance UniServ Interviewing Process/Inclusive Best Practices for Associate and Professional Positions</vt:lpstr>
      <vt:lpstr>Celebrate Cultural Diversity</vt:lpstr>
      <vt:lpstr>Organize Diversity Learning</vt:lpstr>
      <vt:lpstr>Foster Racial, Ethnic, &amp; Gender    Diversity in the Education Field</vt:lpstr>
      <vt:lpstr>Task Force on Racial Justice and Equity Response to Audit</vt:lpstr>
      <vt:lpstr>DEI Journey – Next Steps</vt:lpstr>
      <vt:lpstr>Thank you to everyone  who participated!   Please continue to help on our DEI journey.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Equity, and Inclusion</dc:title>
  <dc:creator>Williams, Sandra [PA]</dc:creator>
  <cp:lastModifiedBy>Williams, Sandra [PA]</cp:lastModifiedBy>
  <cp:revision>84</cp:revision>
  <dcterms:created xsi:type="dcterms:W3CDTF">2022-02-23T20:23:52Z</dcterms:created>
  <dcterms:modified xsi:type="dcterms:W3CDTF">2022-12-02T17:30:52Z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0x010100AE79614C99369C43A9D1A0DEEEED7D72</vt:lpwstr>
  </property>
</Properties>
</file>